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20104100" cy="11309350"/>
  <p:notesSz cx="20104100" cy="113093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05898"/>
            <a:ext cx="17088486" cy="2374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jpg"/><Relationship Id="rId9" Type="http://schemas.openxmlformats.org/officeDocument/2006/relationships/image" Target="../media/image3.jpg"/><Relationship Id="rId10" Type="http://schemas.openxmlformats.org/officeDocument/2006/relationships/image" Target="../media/image4.jpg"/><Relationship Id="rId11" Type="http://schemas.openxmlformats.org/officeDocument/2006/relationships/image" Target="../media/image5.jpg"/><Relationship Id="rId12" Type="http://schemas.openxmlformats.org/officeDocument/2006/relationships/image" Target="../media/image6.png"/><Relationship Id="rId13" Type="http://schemas.openxmlformats.org/officeDocument/2006/relationships/image" Target="../media/image7.png"/><Relationship Id="rId14" Type="http://schemas.openxmlformats.org/officeDocument/2006/relationships/image" Target="../media/image8.png"/><Relationship Id="rId15" Type="http://schemas.openxmlformats.org/officeDocument/2006/relationships/image" Target="../media/image9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20104100" cy="216515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380473" y="3342229"/>
            <a:ext cx="1427006" cy="588541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9443429" y="4204021"/>
            <a:ext cx="2749086" cy="966889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9422445" y="6453090"/>
            <a:ext cx="2749086" cy="2186010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4668788" y="2921842"/>
            <a:ext cx="461678" cy="2101933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5214417" y="3363248"/>
            <a:ext cx="398722" cy="1660527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16473540" y="3153054"/>
            <a:ext cx="440693" cy="1870720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16998173" y="3363248"/>
            <a:ext cx="419707" cy="1660527"/>
          </a:xfrm>
          <a:prstGeom prst="rect">
            <a:avLst/>
          </a:prstGeom>
        </p:spPr>
      </p:pic>
      <p:pic>
        <p:nvPicPr>
          <p:cNvPr id="24" name="bg object 24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18257297" y="3594461"/>
            <a:ext cx="944342" cy="1429314"/>
          </a:xfrm>
          <a:prstGeom prst="rect">
            <a:avLst/>
          </a:prstGeom>
        </p:spPr>
      </p:pic>
      <p:sp>
        <p:nvSpPr>
          <p:cNvPr id="25" name="bg object 25"/>
          <p:cNvSpPr/>
          <p:nvPr/>
        </p:nvSpPr>
        <p:spPr>
          <a:xfrm>
            <a:off x="10849447" y="3373763"/>
            <a:ext cx="671830" cy="0"/>
          </a:xfrm>
          <a:custGeom>
            <a:avLst/>
            <a:gdLst/>
            <a:ahLst/>
            <a:cxnLst/>
            <a:rect l="l" t="t" r="r" b="b"/>
            <a:pathLst>
              <a:path w="671829" h="0">
                <a:moveTo>
                  <a:pt x="0" y="0"/>
                </a:moveTo>
                <a:lnTo>
                  <a:pt x="671532" y="0"/>
                </a:lnTo>
              </a:path>
            </a:pathLst>
          </a:custGeom>
          <a:ln w="1050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452374"/>
            <a:ext cx="18093690" cy="18094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2601150"/>
            <a:ext cx="18093690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81312" y="2113465"/>
            <a:ext cx="7721600" cy="2716530"/>
          </a:xfrm>
          <a:prstGeom prst="rect">
            <a:avLst/>
          </a:prstGeom>
        </p:spPr>
        <p:txBody>
          <a:bodyPr wrap="square" lIns="0" tIns="137795" rIns="0" bIns="0" rtlCol="0" vert="horz">
            <a:spAutoFit/>
          </a:bodyPr>
          <a:lstStyle/>
          <a:p>
            <a:pPr marL="40005">
              <a:lnSpc>
                <a:spcPct val="100000"/>
              </a:lnSpc>
              <a:spcBef>
                <a:spcPts val="1085"/>
              </a:spcBef>
            </a:pPr>
            <a:r>
              <a:rPr dirty="0" sz="2300" spc="-10" b="1">
                <a:solidFill>
                  <a:srgbClr val="2D245D"/>
                </a:solidFill>
                <a:latin typeface="Arial"/>
                <a:cs typeface="Arial"/>
              </a:rPr>
              <a:t>INTRODUCTION</a:t>
            </a:r>
            <a:endParaRPr sz="2300">
              <a:latin typeface="Arial"/>
              <a:cs typeface="Arial"/>
            </a:endParaRPr>
          </a:p>
          <a:p>
            <a:pPr algn="just" marL="38100" marR="30480" indent="7620">
              <a:lnSpc>
                <a:spcPct val="117500"/>
              </a:lnSpc>
              <a:spcBef>
                <a:spcPts val="305"/>
              </a:spcBef>
            </a:pP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First</a:t>
            </a:r>
            <a:r>
              <a:rPr dirty="0" sz="1350" spc="21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introduced</a:t>
            </a:r>
            <a:r>
              <a:rPr dirty="0" sz="1350" spc="24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 spc="70">
                <a:solidFill>
                  <a:srgbClr val="463F70"/>
                </a:solidFill>
                <a:latin typeface="Arial"/>
                <a:cs typeface="Arial"/>
              </a:rPr>
              <a:t>by</a:t>
            </a:r>
            <a:r>
              <a:rPr dirty="0" sz="1350" spc="24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Professor</a:t>
            </a:r>
            <a:r>
              <a:rPr dirty="0" sz="1350" spc="34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Henrik</a:t>
            </a:r>
            <a:r>
              <a:rPr dirty="0" sz="1350" spc="21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Kehlet</a:t>
            </a:r>
            <a:r>
              <a:rPr dirty="0" sz="1350" spc="21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in</a:t>
            </a:r>
            <a:r>
              <a:rPr dirty="0" sz="1350" spc="26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 spc="90">
                <a:solidFill>
                  <a:srgbClr val="463F70"/>
                </a:solidFill>
                <a:latin typeface="Times New Roman"/>
                <a:cs typeface="Times New Roman"/>
              </a:rPr>
              <a:t>1997,</a:t>
            </a:r>
            <a:r>
              <a:rPr dirty="0" sz="1350" spc="310">
                <a:solidFill>
                  <a:srgbClr val="463F70"/>
                </a:solidFill>
                <a:latin typeface="Times New Roman"/>
                <a:cs typeface="Times New Roman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Enha</a:t>
            </a:r>
            <a:r>
              <a:rPr dirty="0" sz="1350">
                <a:solidFill>
                  <a:srgbClr val="2D245D"/>
                </a:solidFill>
                <a:latin typeface="Arial"/>
                <a:cs typeface="Arial"/>
              </a:rPr>
              <a:t>n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ced</a:t>
            </a:r>
            <a:r>
              <a:rPr dirty="0" sz="1350" spc="32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Recove</a:t>
            </a:r>
            <a:r>
              <a:rPr dirty="0" sz="1350">
                <a:solidFill>
                  <a:srgbClr val="2D245D"/>
                </a:solidFill>
                <a:latin typeface="Arial"/>
                <a:cs typeface="Arial"/>
              </a:rPr>
              <a:t>r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y</a:t>
            </a:r>
            <a:r>
              <a:rPr dirty="0" sz="1350" spc="33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After</a:t>
            </a:r>
            <a:r>
              <a:rPr dirty="0" sz="1350" spc="27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Surgery</a:t>
            </a:r>
            <a:r>
              <a:rPr dirty="0" sz="1350" spc="23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 spc="-10">
                <a:solidFill>
                  <a:srgbClr val="463F70"/>
                </a:solidFill>
                <a:latin typeface="Arial"/>
                <a:cs typeface="Arial"/>
              </a:rPr>
              <a:t>(ERAS)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programmes,</a:t>
            </a:r>
            <a:r>
              <a:rPr dirty="0" sz="1350" spc="26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have</a:t>
            </a:r>
            <a:r>
              <a:rPr dirty="0" sz="1350" spc="17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been</a:t>
            </a:r>
            <a:r>
              <a:rPr dirty="0" sz="1350" spc="18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shown</a:t>
            </a:r>
            <a:r>
              <a:rPr dirty="0" sz="1350" spc="32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to</a:t>
            </a:r>
            <a:r>
              <a:rPr dirty="0" sz="1350" spc="47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have</a:t>
            </a:r>
            <a:r>
              <a:rPr dirty="0" sz="1350" spc="21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a</a:t>
            </a:r>
            <a:r>
              <a:rPr dirty="0" sz="1350" spc="32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positive</a:t>
            </a:r>
            <a:r>
              <a:rPr dirty="0" sz="1350" spc="31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impact</a:t>
            </a:r>
            <a:r>
              <a:rPr dirty="0" sz="1350" spc="27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on</a:t>
            </a:r>
            <a:r>
              <a:rPr dirty="0" sz="1350" spc="30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patient</a:t>
            </a:r>
            <a:r>
              <a:rPr dirty="0" sz="1350" spc="37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outcomes.1</a:t>
            </a:r>
            <a:r>
              <a:rPr dirty="0" sz="1350" spc="-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Pre</a:t>
            </a:r>
            <a:r>
              <a:rPr dirty="0" sz="1350">
                <a:solidFill>
                  <a:srgbClr val="696687"/>
                </a:solidFill>
                <a:latin typeface="Arial"/>
                <a:cs typeface="Arial"/>
              </a:rPr>
              <a:t>-</a:t>
            </a:r>
            <a:r>
              <a:rPr dirty="0" sz="1350" spc="-10">
                <a:solidFill>
                  <a:srgbClr val="463F70"/>
                </a:solidFill>
                <a:latin typeface="Arial"/>
                <a:cs typeface="Arial"/>
              </a:rPr>
              <a:t>operative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counselling,</a:t>
            </a:r>
            <a:r>
              <a:rPr dirty="0" sz="1350" spc="229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management</a:t>
            </a:r>
            <a:r>
              <a:rPr dirty="0" sz="1350" spc="30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of</a:t>
            </a:r>
            <a:r>
              <a:rPr dirty="0" sz="1350" spc="34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 spc="45">
                <a:solidFill>
                  <a:srgbClr val="463F70"/>
                </a:solidFill>
                <a:latin typeface="Arial"/>
                <a:cs typeface="Arial"/>
              </a:rPr>
              <a:t>patient</a:t>
            </a:r>
            <a:r>
              <a:rPr dirty="0" sz="1350" spc="18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expectations</a:t>
            </a:r>
            <a:r>
              <a:rPr dirty="0" sz="1350" spc="21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and</a:t>
            </a:r>
            <a:r>
              <a:rPr dirty="0" sz="1350" spc="19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info</a:t>
            </a:r>
            <a:r>
              <a:rPr dirty="0" sz="1350">
                <a:solidFill>
                  <a:srgbClr val="2D245D"/>
                </a:solidFill>
                <a:latin typeface="Arial"/>
                <a:cs typeface="Arial"/>
              </a:rPr>
              <a:t>r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med</a:t>
            </a:r>
            <a:r>
              <a:rPr dirty="0" sz="1350" spc="21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consent,</a:t>
            </a:r>
            <a:r>
              <a:rPr dirty="0" sz="1350" spc="19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are</a:t>
            </a:r>
            <a:r>
              <a:rPr dirty="0" sz="1350" spc="15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key</a:t>
            </a:r>
            <a:r>
              <a:rPr dirty="0" sz="1350" spc="15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contributors</a:t>
            </a:r>
            <a:r>
              <a:rPr dirty="0" sz="1350" spc="24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 spc="-25">
                <a:solidFill>
                  <a:srgbClr val="463F70"/>
                </a:solidFill>
                <a:latin typeface="Arial"/>
                <a:cs typeface="Arial"/>
              </a:rPr>
              <a:t>of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the</a:t>
            </a:r>
            <a:r>
              <a:rPr dirty="0" sz="1350" spc="25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 spc="-90">
                <a:solidFill>
                  <a:srgbClr val="463F70"/>
                </a:solidFill>
                <a:latin typeface="Arial"/>
                <a:cs typeface="Arial"/>
              </a:rPr>
              <a:t>ERAS</a:t>
            </a:r>
            <a:r>
              <a:rPr dirty="0" sz="1350" spc="27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protocol.</a:t>
            </a:r>
            <a:r>
              <a:rPr dirty="0" baseline="13888" sz="1500">
                <a:solidFill>
                  <a:srgbClr val="463F70"/>
                </a:solidFill>
                <a:latin typeface="Times New Roman"/>
                <a:cs typeface="Times New Roman"/>
              </a:rPr>
              <a:t>2</a:t>
            </a:r>
            <a:r>
              <a:rPr dirty="0" baseline="13888" sz="1500" spc="585">
                <a:solidFill>
                  <a:srgbClr val="463F70"/>
                </a:solidFill>
                <a:latin typeface="Times New Roman"/>
                <a:cs typeface="Times New Roman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We</a:t>
            </a:r>
            <a:r>
              <a:rPr dirty="0" sz="1350" spc="14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performed</a:t>
            </a:r>
            <a:r>
              <a:rPr dirty="0" sz="1350" spc="254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this</a:t>
            </a:r>
            <a:r>
              <a:rPr dirty="0" sz="1350" spc="19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service</a:t>
            </a:r>
            <a:r>
              <a:rPr dirty="0" sz="1350" spc="23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564F7C"/>
                </a:solidFill>
                <a:latin typeface="Arial"/>
                <a:cs typeface="Arial"/>
              </a:rPr>
              <a:t>evaluation</a:t>
            </a:r>
            <a:r>
              <a:rPr dirty="0" sz="1350" spc="305">
                <a:solidFill>
                  <a:srgbClr val="564F7C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to</a:t>
            </a:r>
            <a:r>
              <a:rPr dirty="0" sz="1350" spc="42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 spc="-30">
                <a:solidFill>
                  <a:srgbClr val="463F70"/>
                </a:solidFill>
                <a:latin typeface="Arial"/>
                <a:cs typeface="Arial"/>
              </a:rPr>
              <a:t>assess</a:t>
            </a:r>
            <a:r>
              <a:rPr dirty="0" sz="1350" spc="25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 spc="65">
                <a:solidFill>
                  <a:srgbClr val="463F70"/>
                </a:solidFill>
                <a:latin typeface="Arial"/>
                <a:cs typeface="Arial"/>
              </a:rPr>
              <a:t>our</a:t>
            </a:r>
            <a:r>
              <a:rPr dirty="0" sz="1350" spc="21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patients'</a:t>
            </a:r>
            <a:r>
              <a:rPr dirty="0" sz="1350" spc="28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pre</a:t>
            </a:r>
            <a:r>
              <a:rPr dirty="0" sz="1350">
                <a:solidFill>
                  <a:srgbClr val="696687"/>
                </a:solidFill>
                <a:latin typeface="Arial"/>
                <a:cs typeface="Arial"/>
              </a:rPr>
              <a:t>-</a:t>
            </a:r>
            <a:r>
              <a:rPr dirty="0" sz="1350" spc="-10">
                <a:solidFill>
                  <a:srgbClr val="463F70"/>
                </a:solidFill>
                <a:latin typeface="Arial"/>
                <a:cs typeface="Arial"/>
              </a:rPr>
              <a:t>operative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comprehension</a:t>
            </a:r>
            <a:r>
              <a:rPr dirty="0" sz="1350" spc="43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of</a:t>
            </a:r>
            <a:r>
              <a:rPr dirty="0" sz="1350" spc="37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 spc="55">
                <a:solidFill>
                  <a:srgbClr val="463F70"/>
                </a:solidFill>
                <a:latin typeface="Arial"/>
                <a:cs typeface="Arial"/>
              </a:rPr>
              <a:t>their</a:t>
            </a:r>
            <a:r>
              <a:rPr dirty="0" sz="1350" spc="32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procedure</a:t>
            </a:r>
            <a:r>
              <a:rPr dirty="0" sz="1350" spc="37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and</a:t>
            </a:r>
            <a:r>
              <a:rPr dirty="0" sz="1350" spc="22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anaesthesia.</a:t>
            </a:r>
            <a:r>
              <a:rPr dirty="0" sz="1350" spc="37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564F7C"/>
                </a:solidFill>
                <a:latin typeface="Arial"/>
                <a:cs typeface="Arial"/>
              </a:rPr>
              <a:t>Tower</a:t>
            </a:r>
            <a:r>
              <a:rPr dirty="0" sz="1350" spc="310">
                <a:solidFill>
                  <a:srgbClr val="564F7C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Hamlets</a:t>
            </a:r>
            <a:r>
              <a:rPr dirty="0" sz="1350" spc="35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has</a:t>
            </a:r>
            <a:r>
              <a:rPr dirty="0" sz="1350" spc="21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a</a:t>
            </a:r>
            <a:r>
              <a:rPr dirty="0" sz="1350" spc="33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diverse</a:t>
            </a:r>
            <a:r>
              <a:rPr dirty="0" sz="1350" spc="32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and</a:t>
            </a:r>
            <a:r>
              <a:rPr dirty="0" sz="1350" spc="31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 spc="-10">
                <a:solidFill>
                  <a:srgbClr val="564F7C"/>
                </a:solidFill>
                <a:latin typeface="Arial"/>
                <a:cs typeface="Arial"/>
              </a:rPr>
              <a:t>socio­ </a:t>
            </a:r>
            <a:r>
              <a:rPr dirty="0" sz="1350">
                <a:solidFill>
                  <a:srgbClr val="564F7C"/>
                </a:solidFill>
                <a:latin typeface="Arial"/>
                <a:cs typeface="Arial"/>
              </a:rPr>
              <a:t>economica</a:t>
            </a:r>
            <a:r>
              <a:rPr dirty="0" sz="1350">
                <a:solidFill>
                  <a:srgbClr val="2D245D"/>
                </a:solidFill>
                <a:latin typeface="Arial"/>
                <a:cs typeface="Arial"/>
              </a:rPr>
              <a:t>ll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y</a:t>
            </a:r>
            <a:r>
              <a:rPr dirty="0" sz="1350" spc="195">
                <a:solidFill>
                  <a:srgbClr val="463F70"/>
                </a:solidFill>
                <a:latin typeface="Arial"/>
                <a:cs typeface="Arial"/>
              </a:rPr>
              <a:t> 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deprived</a:t>
            </a:r>
            <a:r>
              <a:rPr dirty="0" sz="1350" spc="165">
                <a:solidFill>
                  <a:srgbClr val="463F70"/>
                </a:solidFill>
                <a:latin typeface="Arial"/>
                <a:cs typeface="Arial"/>
              </a:rPr>
              <a:t> 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population</a:t>
            </a:r>
            <a:r>
              <a:rPr dirty="0" sz="1350" spc="195">
                <a:solidFill>
                  <a:srgbClr val="463F70"/>
                </a:solidFill>
                <a:latin typeface="Arial"/>
                <a:cs typeface="Arial"/>
              </a:rPr>
              <a:t> 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and</a:t>
            </a:r>
            <a:r>
              <a:rPr dirty="0" sz="1350" spc="140">
                <a:solidFill>
                  <a:srgbClr val="463F70"/>
                </a:solidFill>
                <a:latin typeface="Arial"/>
                <a:cs typeface="Arial"/>
              </a:rPr>
              <a:t> 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we</a:t>
            </a:r>
            <a:r>
              <a:rPr dirty="0" sz="1350" spc="195">
                <a:solidFill>
                  <a:srgbClr val="463F70"/>
                </a:solidFill>
                <a:latin typeface="Arial"/>
                <a:cs typeface="Arial"/>
              </a:rPr>
              <a:t>  </a:t>
            </a:r>
            <a:r>
              <a:rPr dirty="0" sz="1350" spc="50">
                <a:solidFill>
                  <a:srgbClr val="463F70"/>
                </a:solidFill>
                <a:latin typeface="Arial"/>
                <a:cs typeface="Arial"/>
              </a:rPr>
              <a:t>were</a:t>
            </a:r>
            <a:r>
              <a:rPr dirty="0" sz="1350" spc="114">
                <a:solidFill>
                  <a:srgbClr val="463F70"/>
                </a:solidFill>
                <a:latin typeface="Arial"/>
                <a:cs typeface="Arial"/>
              </a:rPr>
              <a:t> 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interested</a:t>
            </a:r>
            <a:r>
              <a:rPr dirty="0" sz="1350" spc="155">
                <a:solidFill>
                  <a:srgbClr val="463F70"/>
                </a:solidFill>
                <a:latin typeface="Arial"/>
                <a:cs typeface="Arial"/>
              </a:rPr>
              <a:t> 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to</a:t>
            </a:r>
            <a:r>
              <a:rPr dirty="0" sz="1350" spc="220">
                <a:solidFill>
                  <a:srgbClr val="463F70"/>
                </a:solidFill>
                <a:latin typeface="Arial"/>
                <a:cs typeface="Arial"/>
              </a:rPr>
              <a:t> 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identify</a:t>
            </a:r>
            <a:r>
              <a:rPr dirty="0" sz="1350" spc="180">
                <a:solidFill>
                  <a:srgbClr val="463F70"/>
                </a:solidFill>
                <a:latin typeface="Arial"/>
                <a:cs typeface="Arial"/>
              </a:rPr>
              <a:t> 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any</a:t>
            </a:r>
            <a:r>
              <a:rPr dirty="0" sz="1350" spc="170">
                <a:solidFill>
                  <a:srgbClr val="463F70"/>
                </a:solidFill>
                <a:latin typeface="Arial"/>
                <a:cs typeface="Arial"/>
              </a:rPr>
              <a:t> 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differences</a:t>
            </a:r>
            <a:r>
              <a:rPr dirty="0" sz="1350" spc="210">
                <a:solidFill>
                  <a:srgbClr val="463F70"/>
                </a:solidFill>
                <a:latin typeface="Arial"/>
                <a:cs typeface="Arial"/>
              </a:rPr>
              <a:t>  </a:t>
            </a:r>
            <a:r>
              <a:rPr dirty="0" sz="1350" spc="-25">
                <a:solidFill>
                  <a:srgbClr val="463F70"/>
                </a:solidFill>
                <a:latin typeface="Arial"/>
                <a:cs typeface="Arial"/>
              </a:rPr>
              <a:t>in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comprehension</a:t>
            </a:r>
            <a:r>
              <a:rPr dirty="0" sz="1350" spc="21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in</a:t>
            </a:r>
            <a:r>
              <a:rPr dirty="0" sz="1350" spc="24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patients</a:t>
            </a:r>
            <a:r>
              <a:rPr dirty="0" sz="1350" spc="7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 spc="80">
                <a:solidFill>
                  <a:srgbClr val="463F70"/>
                </a:solidFill>
                <a:latin typeface="Arial"/>
                <a:cs typeface="Arial"/>
              </a:rPr>
              <a:t>from</a:t>
            </a:r>
            <a:r>
              <a:rPr dirty="0" sz="1350" spc="2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different</a:t>
            </a:r>
            <a:r>
              <a:rPr dirty="0" sz="1350" spc="13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 spc="-10">
                <a:solidFill>
                  <a:srgbClr val="463F70"/>
                </a:solidFill>
                <a:latin typeface="Arial"/>
                <a:cs typeface="Arial"/>
              </a:rPr>
              <a:t>backgrounds</a:t>
            </a:r>
            <a:r>
              <a:rPr dirty="0" sz="1350" spc="-10">
                <a:solidFill>
                  <a:srgbClr val="696687"/>
                </a:solidFill>
                <a:latin typeface="Arial"/>
                <a:cs typeface="Arial"/>
              </a:rPr>
              <a:t>.</a:t>
            </a:r>
            <a:r>
              <a:rPr dirty="0" sz="1350" spc="-50">
                <a:solidFill>
                  <a:srgbClr val="696687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Poor</a:t>
            </a:r>
            <a:r>
              <a:rPr dirty="0" sz="1350" spc="-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pre</a:t>
            </a:r>
            <a:r>
              <a:rPr dirty="0" sz="1350">
                <a:solidFill>
                  <a:srgbClr val="696687"/>
                </a:solidFill>
                <a:latin typeface="Arial"/>
                <a:cs typeface="Arial"/>
              </a:rPr>
              <a:t>-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operative</a:t>
            </a:r>
            <a:r>
              <a:rPr dirty="0" sz="1350" spc="3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 spc="45">
                <a:solidFill>
                  <a:srgbClr val="463F70"/>
                </a:solidFill>
                <a:latin typeface="Arial"/>
                <a:cs typeface="Arial"/>
              </a:rPr>
              <a:t>patient</a:t>
            </a:r>
            <a:r>
              <a:rPr dirty="0" sz="1350" spc="3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 spc="-10">
                <a:solidFill>
                  <a:srgbClr val="463F70"/>
                </a:solidFill>
                <a:latin typeface="Arial"/>
                <a:cs typeface="Arial"/>
              </a:rPr>
              <a:t>comprehension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may</a:t>
            </a:r>
            <a:r>
              <a:rPr dirty="0" sz="1350" spc="40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act</a:t>
            </a:r>
            <a:r>
              <a:rPr dirty="0" sz="1350" spc="409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as</a:t>
            </a:r>
            <a:r>
              <a:rPr dirty="0" sz="1350" spc="35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a</a:t>
            </a:r>
            <a:r>
              <a:rPr dirty="0" sz="1350" spc="38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barrier</a:t>
            </a:r>
            <a:r>
              <a:rPr dirty="0" sz="1350" spc="65">
                <a:solidFill>
                  <a:srgbClr val="463F70"/>
                </a:solidFill>
                <a:latin typeface="Arial"/>
                <a:cs typeface="Arial"/>
              </a:rPr>
              <a:t> 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to</a:t>
            </a:r>
            <a:r>
              <a:rPr dirty="0" sz="1350" spc="85">
                <a:solidFill>
                  <a:srgbClr val="463F70"/>
                </a:solidFill>
                <a:latin typeface="Arial"/>
                <a:cs typeface="Arial"/>
              </a:rPr>
              <a:t>  </a:t>
            </a:r>
            <a:r>
              <a:rPr dirty="0" sz="1350">
                <a:solidFill>
                  <a:srgbClr val="564F7C"/>
                </a:solidFill>
                <a:latin typeface="Arial"/>
                <a:cs typeface="Arial"/>
              </a:rPr>
              <a:t>enhanced</a:t>
            </a:r>
            <a:r>
              <a:rPr dirty="0" sz="1350" spc="100">
                <a:solidFill>
                  <a:srgbClr val="564F7C"/>
                </a:solidFill>
                <a:latin typeface="Arial"/>
                <a:cs typeface="Arial"/>
              </a:rPr>
              <a:t> 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recovery</a:t>
            </a:r>
            <a:r>
              <a:rPr dirty="0" sz="1350" spc="45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and</a:t>
            </a:r>
            <a:r>
              <a:rPr dirty="0" sz="1350" spc="34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therefore</a:t>
            </a:r>
            <a:r>
              <a:rPr dirty="0" sz="1350" spc="36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564F7C"/>
                </a:solidFill>
                <a:latin typeface="Arial"/>
                <a:cs typeface="Arial"/>
              </a:rPr>
              <a:t>identifying</a:t>
            </a:r>
            <a:r>
              <a:rPr dirty="0" sz="1350" spc="415">
                <a:solidFill>
                  <a:srgbClr val="564F7C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and</a:t>
            </a:r>
            <a:r>
              <a:rPr dirty="0" sz="1350" spc="40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addressing</a:t>
            </a:r>
            <a:r>
              <a:rPr dirty="0" sz="1350" spc="37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 spc="60">
                <a:solidFill>
                  <a:srgbClr val="463F70"/>
                </a:solidFill>
                <a:latin typeface="Arial"/>
                <a:cs typeface="Arial"/>
              </a:rPr>
              <a:t>this</a:t>
            </a:r>
            <a:r>
              <a:rPr dirty="0" sz="1350" spc="31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 spc="-25">
                <a:solidFill>
                  <a:srgbClr val="564F7C"/>
                </a:solidFill>
                <a:latin typeface="Arial"/>
                <a:cs typeface="Arial"/>
              </a:rPr>
              <a:t>is </a:t>
            </a:r>
            <a:r>
              <a:rPr dirty="0" sz="1350" spc="50">
                <a:solidFill>
                  <a:srgbClr val="564F7C"/>
                </a:solidFill>
                <a:latin typeface="Arial"/>
                <a:cs typeface="Arial"/>
              </a:rPr>
              <a:t>important</a:t>
            </a:r>
            <a:r>
              <a:rPr dirty="0" sz="1350" spc="60">
                <a:solidFill>
                  <a:srgbClr val="564F7C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for</a:t>
            </a:r>
            <a:r>
              <a:rPr dirty="0" sz="1350" spc="12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patient</a:t>
            </a:r>
            <a:r>
              <a:rPr dirty="0" sz="1350" spc="10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 spc="-10">
                <a:solidFill>
                  <a:srgbClr val="463F70"/>
                </a:solidFill>
                <a:latin typeface="Arial"/>
                <a:cs typeface="Arial"/>
              </a:rPr>
              <a:t>outcomes</a:t>
            </a:r>
            <a:r>
              <a:rPr dirty="0" sz="1350" spc="-10">
                <a:solidFill>
                  <a:srgbClr val="696687"/>
                </a:solidFill>
                <a:latin typeface="Arial"/>
                <a:cs typeface="Arial"/>
              </a:rPr>
              <a:t>.</a:t>
            </a:r>
            <a:endParaRPr sz="135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207772" y="4856488"/>
            <a:ext cx="7662545" cy="782320"/>
          </a:xfrm>
          <a:prstGeom prst="rect">
            <a:avLst/>
          </a:prstGeom>
        </p:spPr>
        <p:txBody>
          <a:bodyPr wrap="square" lIns="0" tIns="1377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85"/>
              </a:spcBef>
            </a:pPr>
            <a:r>
              <a:rPr dirty="0" sz="2300" spc="-10" b="1">
                <a:solidFill>
                  <a:srgbClr val="2D245D"/>
                </a:solidFill>
                <a:latin typeface="Arial"/>
                <a:cs typeface="Arial"/>
              </a:rPr>
              <a:t>METHODS</a:t>
            </a:r>
            <a:endParaRPr sz="2300">
              <a:latin typeface="Arial"/>
              <a:cs typeface="Arial"/>
            </a:endParaRPr>
          </a:p>
          <a:p>
            <a:pPr marL="167005" indent="-142875">
              <a:lnSpc>
                <a:spcPct val="100000"/>
              </a:lnSpc>
              <a:spcBef>
                <a:spcPts val="590"/>
              </a:spcBef>
              <a:buClr>
                <a:srgbClr val="2D245D"/>
              </a:buClr>
              <a:buChar char="•"/>
              <a:tabLst>
                <a:tab pos="167005" algn="l"/>
              </a:tabLst>
            </a:pP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We</a:t>
            </a:r>
            <a:r>
              <a:rPr dirty="0" sz="1350" spc="229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conducted</a:t>
            </a:r>
            <a:r>
              <a:rPr dirty="0" sz="1350" spc="26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564F7C"/>
                </a:solidFill>
                <a:latin typeface="Arial"/>
                <a:cs typeface="Arial"/>
              </a:rPr>
              <a:t>a</a:t>
            </a:r>
            <a:r>
              <a:rPr dirty="0" sz="1350" spc="290">
                <a:solidFill>
                  <a:srgbClr val="564F7C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survey</a:t>
            </a:r>
            <a:r>
              <a:rPr dirty="0" sz="1350" spc="254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of</a:t>
            </a:r>
            <a:r>
              <a:rPr dirty="0" sz="1350" spc="46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patients</a:t>
            </a:r>
            <a:r>
              <a:rPr dirty="0" sz="1350" spc="31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attending</a:t>
            </a:r>
            <a:r>
              <a:rPr dirty="0" sz="1350" spc="24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for</a:t>
            </a:r>
            <a:r>
              <a:rPr dirty="0" sz="1350" spc="434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day</a:t>
            </a:r>
            <a:r>
              <a:rPr dirty="0" sz="1350" spc="31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su</a:t>
            </a:r>
            <a:r>
              <a:rPr dirty="0" sz="1350">
                <a:solidFill>
                  <a:srgbClr val="2D245D"/>
                </a:solidFill>
                <a:latin typeface="Arial"/>
                <a:cs typeface="Arial"/>
              </a:rPr>
              <a:t>r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gery</a:t>
            </a:r>
            <a:r>
              <a:rPr dirty="0" sz="1350" spc="39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at</a:t>
            </a:r>
            <a:r>
              <a:rPr dirty="0" sz="1350" spc="39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the</a:t>
            </a:r>
            <a:r>
              <a:rPr dirty="0" sz="1350" spc="75">
                <a:solidFill>
                  <a:srgbClr val="463F70"/>
                </a:solidFill>
                <a:latin typeface="Arial"/>
                <a:cs typeface="Arial"/>
              </a:rPr>
              <a:t> 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Roya</a:t>
            </a:r>
            <a:r>
              <a:rPr dirty="0" sz="1350">
                <a:solidFill>
                  <a:srgbClr val="2D245D"/>
                </a:solidFill>
                <a:latin typeface="Arial"/>
                <a:cs typeface="Arial"/>
              </a:rPr>
              <a:t>l</a:t>
            </a:r>
            <a:r>
              <a:rPr dirty="0" sz="1350" spc="250">
                <a:solidFill>
                  <a:srgbClr val="2D245D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Lond</a:t>
            </a:r>
            <a:r>
              <a:rPr dirty="0" sz="1350">
                <a:solidFill>
                  <a:srgbClr val="2D245D"/>
                </a:solidFill>
                <a:latin typeface="Arial"/>
                <a:cs typeface="Arial"/>
              </a:rPr>
              <a:t>o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n</a:t>
            </a:r>
            <a:r>
              <a:rPr dirty="0" sz="1350" spc="28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 spc="-10">
                <a:solidFill>
                  <a:srgbClr val="463F70"/>
                </a:solidFill>
                <a:latin typeface="Arial"/>
                <a:cs typeface="Arial"/>
              </a:rPr>
              <a:t>Hospital</a:t>
            </a:r>
            <a:endParaRPr sz="135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219456" y="5623789"/>
            <a:ext cx="7635240" cy="740410"/>
          </a:xfrm>
          <a:prstGeom prst="rect">
            <a:avLst/>
          </a:prstGeom>
        </p:spPr>
        <p:txBody>
          <a:bodyPr wrap="square" lIns="0" tIns="48260" rIns="0" bIns="0" rtlCol="0" vert="horz">
            <a:spAutoFit/>
          </a:bodyPr>
          <a:lstStyle/>
          <a:p>
            <a:pPr marL="157480">
              <a:lnSpc>
                <a:spcPct val="100000"/>
              </a:lnSpc>
              <a:spcBef>
                <a:spcPts val="380"/>
              </a:spcBef>
            </a:pP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between</a:t>
            </a:r>
            <a:r>
              <a:rPr dirty="0" sz="1350" spc="-9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463F70"/>
                </a:solidFill>
                <a:latin typeface="Times New Roman"/>
                <a:cs typeface="Times New Roman"/>
              </a:rPr>
              <a:t>12</a:t>
            </a:r>
            <a:r>
              <a:rPr dirty="0" sz="1350" spc="270">
                <a:solidFill>
                  <a:srgbClr val="463F70"/>
                </a:solidFill>
                <a:latin typeface="Times New Roman"/>
                <a:cs typeface="Times New Roman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Septe</a:t>
            </a:r>
            <a:r>
              <a:rPr dirty="0" sz="1350">
                <a:solidFill>
                  <a:srgbClr val="2D245D"/>
                </a:solidFill>
                <a:latin typeface="Arial"/>
                <a:cs typeface="Arial"/>
              </a:rPr>
              <a:t>m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ber</a:t>
            </a:r>
            <a:r>
              <a:rPr dirty="0" sz="1350" spc="5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 spc="90">
                <a:solidFill>
                  <a:srgbClr val="463F70"/>
                </a:solidFill>
                <a:latin typeface="Times New Roman"/>
                <a:cs typeface="Times New Roman"/>
              </a:rPr>
              <a:t>2023</a:t>
            </a:r>
            <a:r>
              <a:rPr dirty="0" sz="1350" spc="-95">
                <a:solidFill>
                  <a:srgbClr val="463F70"/>
                </a:solidFill>
                <a:latin typeface="Times New Roman"/>
                <a:cs typeface="Times New Roman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and</a:t>
            </a:r>
            <a:r>
              <a:rPr dirty="0" sz="1350" spc="-14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463F70"/>
                </a:solidFill>
                <a:latin typeface="Times New Roman"/>
                <a:cs typeface="Times New Roman"/>
              </a:rPr>
              <a:t>19</a:t>
            </a:r>
            <a:r>
              <a:rPr dirty="0" sz="1350" spc="270">
                <a:solidFill>
                  <a:srgbClr val="463F70"/>
                </a:solidFill>
                <a:latin typeface="Times New Roman"/>
                <a:cs typeface="Times New Roman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Octobe</a:t>
            </a:r>
            <a:r>
              <a:rPr dirty="0" sz="1350">
                <a:solidFill>
                  <a:srgbClr val="2D245D"/>
                </a:solidFill>
                <a:latin typeface="Arial"/>
                <a:cs typeface="Arial"/>
              </a:rPr>
              <a:t>r</a:t>
            </a:r>
            <a:r>
              <a:rPr dirty="0" sz="1350" spc="55">
                <a:solidFill>
                  <a:srgbClr val="2D245D"/>
                </a:solidFill>
                <a:latin typeface="Arial"/>
                <a:cs typeface="Arial"/>
              </a:rPr>
              <a:t> </a:t>
            </a:r>
            <a:r>
              <a:rPr dirty="0" sz="1350" spc="55">
                <a:solidFill>
                  <a:srgbClr val="463F70"/>
                </a:solidFill>
                <a:latin typeface="Times New Roman"/>
                <a:cs typeface="Times New Roman"/>
              </a:rPr>
              <a:t>2023.</a:t>
            </a:r>
            <a:endParaRPr sz="1350">
              <a:latin typeface="Times New Roman"/>
              <a:cs typeface="Times New Roman"/>
            </a:endParaRPr>
          </a:p>
          <a:p>
            <a:pPr marL="152400" marR="5080" indent="-140335">
              <a:lnSpc>
                <a:spcPct val="112400"/>
              </a:lnSpc>
              <a:spcBef>
                <a:spcPts val="80"/>
              </a:spcBef>
              <a:buFont typeface="Arial"/>
              <a:buChar char="•"/>
              <a:tabLst>
                <a:tab pos="152400" algn="l"/>
                <a:tab pos="154305" algn="l"/>
              </a:tabLst>
            </a:pPr>
            <a:r>
              <a:rPr dirty="0" sz="1350">
                <a:solidFill>
                  <a:srgbClr val="2D245D"/>
                </a:solidFill>
                <a:latin typeface="Times New Roman"/>
                <a:cs typeface="Times New Roman"/>
              </a:rPr>
              <a:t>	</a:t>
            </a:r>
            <a:r>
              <a:rPr dirty="0" sz="1350">
                <a:solidFill>
                  <a:srgbClr val="2D245D"/>
                </a:solidFill>
                <a:latin typeface="Arial"/>
                <a:cs typeface="Arial"/>
              </a:rPr>
              <a:t>E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ligible</a:t>
            </a:r>
            <a:r>
              <a:rPr dirty="0" sz="1350" spc="49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pa</a:t>
            </a:r>
            <a:r>
              <a:rPr dirty="0" sz="1350">
                <a:solidFill>
                  <a:srgbClr val="2D245D"/>
                </a:solidFill>
                <a:latin typeface="Arial"/>
                <a:cs typeface="Arial"/>
              </a:rPr>
              <a:t>r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ticipants</a:t>
            </a:r>
            <a:r>
              <a:rPr dirty="0" sz="1350" spc="39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had</a:t>
            </a:r>
            <a:r>
              <a:rPr dirty="0" sz="1350" spc="45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attended</a:t>
            </a:r>
            <a:r>
              <a:rPr dirty="0" sz="1350" spc="95">
                <a:solidFill>
                  <a:srgbClr val="463F70"/>
                </a:solidFill>
                <a:latin typeface="Arial"/>
                <a:cs typeface="Arial"/>
              </a:rPr>
              <a:t> 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pre</a:t>
            </a:r>
            <a:r>
              <a:rPr dirty="0" sz="1350">
                <a:solidFill>
                  <a:srgbClr val="2D245D"/>
                </a:solidFill>
                <a:latin typeface="Arial"/>
                <a:cs typeface="Arial"/>
              </a:rPr>
              <a:t>-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operative</a:t>
            </a:r>
            <a:r>
              <a:rPr dirty="0" sz="1350" spc="85">
                <a:solidFill>
                  <a:srgbClr val="463F70"/>
                </a:solidFill>
                <a:latin typeface="Arial"/>
                <a:cs typeface="Arial"/>
              </a:rPr>
              <a:t>  </a:t>
            </a:r>
            <a:r>
              <a:rPr dirty="0" sz="1350" spc="-20">
                <a:solidFill>
                  <a:srgbClr val="463F70"/>
                </a:solidFill>
                <a:latin typeface="Arial"/>
                <a:cs typeface="Arial"/>
              </a:rPr>
              <a:t>assessment</a:t>
            </a:r>
            <a:r>
              <a:rPr dirty="0" sz="1350" spc="135">
                <a:solidFill>
                  <a:srgbClr val="463F70"/>
                </a:solidFill>
                <a:latin typeface="Arial"/>
                <a:cs typeface="Arial"/>
              </a:rPr>
              <a:t> 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and</a:t>
            </a:r>
            <a:r>
              <a:rPr dirty="0" sz="1350" spc="75">
                <a:solidFill>
                  <a:srgbClr val="463F70"/>
                </a:solidFill>
                <a:latin typeface="Arial"/>
                <a:cs typeface="Arial"/>
              </a:rPr>
              <a:t> 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were</a:t>
            </a:r>
            <a:r>
              <a:rPr dirty="0" sz="1350" spc="100">
                <a:solidFill>
                  <a:srgbClr val="463F70"/>
                </a:solidFill>
                <a:latin typeface="Arial"/>
                <a:cs typeface="Arial"/>
              </a:rPr>
              <a:t> 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identified</a:t>
            </a:r>
            <a:r>
              <a:rPr dirty="0" sz="1350" spc="65">
                <a:solidFill>
                  <a:srgbClr val="463F70"/>
                </a:solidFill>
                <a:latin typeface="Arial"/>
                <a:cs typeface="Arial"/>
              </a:rPr>
              <a:t> 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using</a:t>
            </a:r>
            <a:r>
              <a:rPr dirty="0" sz="1350" spc="42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 spc="-25">
                <a:solidFill>
                  <a:srgbClr val="463F70"/>
                </a:solidFill>
                <a:latin typeface="Arial"/>
                <a:cs typeface="Arial"/>
              </a:rPr>
              <a:t>the </a:t>
            </a:r>
            <a:r>
              <a:rPr dirty="0" sz="1350" spc="-10">
                <a:solidFill>
                  <a:srgbClr val="463F70"/>
                </a:solidFill>
                <a:latin typeface="Arial"/>
                <a:cs typeface="Arial"/>
              </a:rPr>
              <a:t>scheduled</a:t>
            </a:r>
            <a:r>
              <a:rPr dirty="0" sz="1350" spc="-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elective</a:t>
            </a:r>
            <a:r>
              <a:rPr dirty="0" sz="1350" spc="-3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 spc="-20">
                <a:solidFill>
                  <a:srgbClr val="463F70"/>
                </a:solidFill>
                <a:latin typeface="Arial"/>
                <a:cs typeface="Arial"/>
              </a:rPr>
              <a:t>surge</a:t>
            </a:r>
            <a:r>
              <a:rPr dirty="0" sz="1350" spc="-20">
                <a:solidFill>
                  <a:srgbClr val="2D245D"/>
                </a:solidFill>
                <a:latin typeface="Arial"/>
                <a:cs typeface="Arial"/>
              </a:rPr>
              <a:t>r</a:t>
            </a:r>
            <a:r>
              <a:rPr dirty="0" sz="1350" spc="-20">
                <a:solidFill>
                  <a:srgbClr val="463F70"/>
                </a:solidFill>
                <a:latin typeface="Arial"/>
                <a:cs typeface="Arial"/>
              </a:rPr>
              <a:t>y</a:t>
            </a:r>
            <a:r>
              <a:rPr dirty="0" sz="1350" spc="-3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 spc="-10">
                <a:solidFill>
                  <a:srgbClr val="463F70"/>
                </a:solidFill>
                <a:latin typeface="Arial"/>
                <a:cs typeface="Arial"/>
              </a:rPr>
              <a:t>lists.</a:t>
            </a:r>
            <a:endParaRPr sz="135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219456" y="6359465"/>
            <a:ext cx="7658100" cy="1213485"/>
          </a:xfrm>
          <a:prstGeom prst="rect">
            <a:avLst/>
          </a:prstGeom>
        </p:spPr>
        <p:txBody>
          <a:bodyPr wrap="square" lIns="0" tIns="4445" rIns="0" bIns="0" rtlCol="0" vert="horz">
            <a:spAutoFit/>
          </a:bodyPr>
          <a:lstStyle/>
          <a:p>
            <a:pPr algn="just" marL="151765" marR="5080" indent="-139700">
              <a:lnSpc>
                <a:spcPct val="116199"/>
              </a:lnSpc>
              <a:spcBef>
                <a:spcPts val="35"/>
              </a:spcBef>
              <a:buFont typeface="Arial"/>
              <a:buChar char="•"/>
              <a:tabLst>
                <a:tab pos="151765" algn="l"/>
                <a:tab pos="153035" algn="l"/>
              </a:tabLst>
            </a:pPr>
            <a:r>
              <a:rPr dirty="0" sz="1350">
                <a:solidFill>
                  <a:srgbClr val="2D245D"/>
                </a:solidFill>
                <a:latin typeface="Times New Roman"/>
                <a:cs typeface="Times New Roman"/>
              </a:rPr>
              <a:t>	</a:t>
            </a:r>
            <a:r>
              <a:rPr dirty="0" sz="1350">
                <a:solidFill>
                  <a:srgbClr val="2D245D"/>
                </a:solidFill>
                <a:latin typeface="Arial"/>
                <a:cs typeface="Arial"/>
              </a:rPr>
              <a:t>T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he</a:t>
            </a:r>
            <a:r>
              <a:rPr dirty="0" sz="1350" spc="-3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survey</a:t>
            </a:r>
            <a:r>
              <a:rPr dirty="0" sz="1350" spc="9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 spc="-20">
                <a:solidFill>
                  <a:srgbClr val="463F70"/>
                </a:solidFill>
                <a:latin typeface="Arial"/>
                <a:cs typeface="Arial"/>
              </a:rPr>
              <a:t>was</a:t>
            </a:r>
            <a:r>
              <a:rPr dirty="0" sz="1350" spc="-5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conducted</a:t>
            </a:r>
            <a:r>
              <a:rPr dirty="0" sz="1350" spc="5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on</a:t>
            </a:r>
            <a:r>
              <a:rPr dirty="0" sz="1350" spc="15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the</a:t>
            </a:r>
            <a:r>
              <a:rPr dirty="0" sz="1350" spc="14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day</a:t>
            </a:r>
            <a:r>
              <a:rPr dirty="0" sz="1350" spc="-1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of</a:t>
            </a:r>
            <a:r>
              <a:rPr dirty="0" sz="1350" spc="13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the</a:t>
            </a:r>
            <a:r>
              <a:rPr dirty="0" sz="1350" spc="24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 spc="-10">
                <a:solidFill>
                  <a:srgbClr val="463F70"/>
                </a:solidFill>
                <a:latin typeface="Arial"/>
                <a:cs typeface="Arial"/>
              </a:rPr>
              <a:t>surgica</a:t>
            </a:r>
            <a:r>
              <a:rPr dirty="0" sz="1350" spc="-10">
                <a:solidFill>
                  <a:srgbClr val="2D245D"/>
                </a:solidFill>
                <a:latin typeface="Arial"/>
                <a:cs typeface="Arial"/>
              </a:rPr>
              <a:t>l</a:t>
            </a:r>
            <a:r>
              <a:rPr dirty="0" sz="1350" spc="40">
                <a:solidFill>
                  <a:srgbClr val="2D245D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procedure,</a:t>
            </a:r>
            <a:r>
              <a:rPr dirty="0" sz="1350" spc="2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after</a:t>
            </a:r>
            <a:r>
              <a:rPr dirty="0" sz="1350" spc="7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 spc="50">
                <a:solidFill>
                  <a:srgbClr val="463F70"/>
                </a:solidFill>
                <a:latin typeface="Arial"/>
                <a:cs typeface="Arial"/>
              </a:rPr>
              <a:t>the</a:t>
            </a:r>
            <a:r>
              <a:rPr dirty="0" sz="1350" spc="4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patient</a:t>
            </a:r>
            <a:r>
              <a:rPr dirty="0" sz="1350" spc="6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had</a:t>
            </a:r>
            <a:r>
              <a:rPr dirty="0" sz="1350" spc="-8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been</a:t>
            </a:r>
            <a:r>
              <a:rPr dirty="0" sz="1350" spc="12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 spc="-20">
                <a:solidFill>
                  <a:srgbClr val="463F70"/>
                </a:solidFill>
                <a:latin typeface="Arial"/>
                <a:cs typeface="Arial"/>
              </a:rPr>
              <a:t>seen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and</a:t>
            </a:r>
            <a:r>
              <a:rPr dirty="0" sz="1350" spc="75">
                <a:solidFill>
                  <a:srgbClr val="463F70"/>
                </a:solidFill>
                <a:latin typeface="Arial"/>
                <a:cs typeface="Arial"/>
              </a:rPr>
              <a:t> 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consented</a:t>
            </a:r>
            <a:r>
              <a:rPr dirty="0" sz="1350" spc="100">
                <a:solidFill>
                  <a:srgbClr val="463F70"/>
                </a:solidFill>
                <a:latin typeface="Arial"/>
                <a:cs typeface="Arial"/>
              </a:rPr>
              <a:t>  </a:t>
            </a:r>
            <a:r>
              <a:rPr dirty="0" sz="1350" spc="70">
                <a:solidFill>
                  <a:srgbClr val="463F70"/>
                </a:solidFill>
                <a:latin typeface="Arial"/>
                <a:cs typeface="Arial"/>
              </a:rPr>
              <a:t>by</a:t>
            </a:r>
            <a:r>
              <a:rPr dirty="0" sz="1350" spc="46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 spc="55">
                <a:solidFill>
                  <a:srgbClr val="463F70"/>
                </a:solidFill>
                <a:latin typeface="Arial"/>
                <a:cs typeface="Arial"/>
              </a:rPr>
              <a:t>the</a:t>
            </a:r>
            <a:r>
              <a:rPr dirty="0" sz="1350" spc="80">
                <a:solidFill>
                  <a:srgbClr val="463F70"/>
                </a:solidFill>
                <a:latin typeface="Arial"/>
                <a:cs typeface="Arial"/>
              </a:rPr>
              <a:t> 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anaesthetist</a:t>
            </a:r>
            <a:r>
              <a:rPr dirty="0" sz="1350" spc="125">
                <a:solidFill>
                  <a:srgbClr val="463F70"/>
                </a:solidFill>
                <a:latin typeface="Arial"/>
                <a:cs typeface="Arial"/>
              </a:rPr>
              <a:t> 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but</a:t>
            </a:r>
            <a:r>
              <a:rPr dirty="0" sz="1350" spc="185">
                <a:solidFill>
                  <a:srgbClr val="463F70"/>
                </a:solidFill>
                <a:latin typeface="Arial"/>
                <a:cs typeface="Arial"/>
              </a:rPr>
              <a:t> 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before</a:t>
            </a:r>
            <a:r>
              <a:rPr dirty="0" sz="1350" spc="45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the</a:t>
            </a:r>
            <a:r>
              <a:rPr dirty="0" sz="1350" spc="120">
                <a:solidFill>
                  <a:srgbClr val="463F70"/>
                </a:solidFill>
                <a:latin typeface="Arial"/>
                <a:cs typeface="Arial"/>
              </a:rPr>
              <a:t> 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operation.</a:t>
            </a:r>
            <a:r>
              <a:rPr dirty="0" sz="1350" spc="95">
                <a:solidFill>
                  <a:srgbClr val="463F70"/>
                </a:solidFill>
                <a:latin typeface="Arial"/>
                <a:cs typeface="Arial"/>
              </a:rPr>
              <a:t>  </a:t>
            </a:r>
            <a:r>
              <a:rPr dirty="0" sz="1350">
                <a:solidFill>
                  <a:srgbClr val="2D245D"/>
                </a:solidFill>
                <a:latin typeface="Arial"/>
                <a:cs typeface="Arial"/>
              </a:rPr>
              <a:t>T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he</a:t>
            </a:r>
            <a:r>
              <a:rPr dirty="0" sz="1350" spc="75">
                <a:solidFill>
                  <a:srgbClr val="463F70"/>
                </a:solidFill>
                <a:latin typeface="Arial"/>
                <a:cs typeface="Arial"/>
              </a:rPr>
              <a:t> 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survey</a:t>
            </a:r>
            <a:r>
              <a:rPr dirty="0" sz="1350" spc="85">
                <a:solidFill>
                  <a:srgbClr val="463F70"/>
                </a:solidFill>
                <a:latin typeface="Arial"/>
                <a:cs typeface="Arial"/>
              </a:rPr>
              <a:t> 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was</a:t>
            </a:r>
            <a:r>
              <a:rPr dirty="0" sz="1350" spc="70">
                <a:solidFill>
                  <a:srgbClr val="463F70"/>
                </a:solidFill>
                <a:latin typeface="Arial"/>
                <a:cs typeface="Arial"/>
              </a:rPr>
              <a:t>  </a:t>
            </a:r>
            <a:r>
              <a:rPr dirty="0" sz="1350" spc="-10">
                <a:solidFill>
                  <a:srgbClr val="463F70"/>
                </a:solidFill>
                <a:latin typeface="Arial"/>
                <a:cs typeface="Arial"/>
              </a:rPr>
              <a:t>de</a:t>
            </a:r>
            <a:r>
              <a:rPr dirty="0" sz="1350" spc="-10">
                <a:solidFill>
                  <a:srgbClr val="2D245D"/>
                </a:solidFill>
                <a:latin typeface="Arial"/>
                <a:cs typeface="Arial"/>
              </a:rPr>
              <a:t>li</a:t>
            </a:r>
            <a:r>
              <a:rPr dirty="0" sz="1350" spc="-10">
                <a:solidFill>
                  <a:srgbClr val="463F70"/>
                </a:solidFill>
                <a:latin typeface="Arial"/>
                <a:cs typeface="Arial"/>
              </a:rPr>
              <a:t>vered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electronically;</a:t>
            </a:r>
            <a:r>
              <a:rPr dirty="0" sz="1350" spc="40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either</a:t>
            </a:r>
            <a:r>
              <a:rPr dirty="0" sz="1350" spc="409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 spc="50">
                <a:solidFill>
                  <a:srgbClr val="463F70"/>
                </a:solidFill>
                <a:latin typeface="Arial"/>
                <a:cs typeface="Arial"/>
              </a:rPr>
              <a:t>on</a:t>
            </a:r>
            <a:r>
              <a:rPr dirty="0" sz="1350" spc="459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the</a:t>
            </a:r>
            <a:r>
              <a:rPr dirty="0" sz="1350" spc="46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patient's</a:t>
            </a:r>
            <a:r>
              <a:rPr dirty="0" sz="1350" spc="37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 spc="85">
                <a:solidFill>
                  <a:srgbClr val="463F70"/>
                </a:solidFill>
                <a:latin typeface="Arial"/>
                <a:cs typeface="Arial"/>
              </a:rPr>
              <a:t>own</a:t>
            </a:r>
            <a:r>
              <a:rPr dirty="0" sz="1350" spc="39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mobile</a:t>
            </a:r>
            <a:r>
              <a:rPr dirty="0" sz="1350" spc="43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device</a:t>
            </a:r>
            <a:r>
              <a:rPr dirty="0" sz="1350" spc="459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or</a:t>
            </a:r>
            <a:r>
              <a:rPr dirty="0" sz="1350" spc="145">
                <a:solidFill>
                  <a:srgbClr val="463F70"/>
                </a:solidFill>
                <a:latin typeface="Arial"/>
                <a:cs typeface="Arial"/>
              </a:rPr>
              <a:t>  </a:t>
            </a:r>
            <a:r>
              <a:rPr dirty="0" sz="1350" spc="70">
                <a:solidFill>
                  <a:srgbClr val="463F70"/>
                </a:solidFill>
                <a:latin typeface="Arial"/>
                <a:cs typeface="Arial"/>
              </a:rPr>
              <a:t>with</a:t>
            </a:r>
            <a:r>
              <a:rPr dirty="0" sz="1350" spc="434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 spc="50">
                <a:solidFill>
                  <a:srgbClr val="463F70"/>
                </a:solidFill>
                <a:latin typeface="Arial"/>
                <a:cs typeface="Arial"/>
              </a:rPr>
              <a:t>an</a:t>
            </a:r>
            <a:r>
              <a:rPr dirty="0" sz="1350" spc="29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investigator</a:t>
            </a:r>
            <a:r>
              <a:rPr dirty="0" sz="1350" spc="85">
                <a:solidFill>
                  <a:srgbClr val="463F70"/>
                </a:solidFill>
                <a:latin typeface="Arial"/>
                <a:cs typeface="Arial"/>
              </a:rPr>
              <a:t>  </a:t>
            </a:r>
            <a:r>
              <a:rPr dirty="0" sz="1350" spc="-10">
                <a:solidFill>
                  <a:srgbClr val="463F70"/>
                </a:solidFill>
                <a:latin typeface="Arial"/>
                <a:cs typeface="Arial"/>
              </a:rPr>
              <a:t>reco</a:t>
            </a:r>
            <a:r>
              <a:rPr dirty="0" sz="1350" spc="-10">
                <a:solidFill>
                  <a:srgbClr val="2D245D"/>
                </a:solidFill>
                <a:latin typeface="Arial"/>
                <a:cs typeface="Arial"/>
              </a:rPr>
              <a:t>r</a:t>
            </a:r>
            <a:r>
              <a:rPr dirty="0" sz="1350" spc="-10">
                <a:solidFill>
                  <a:srgbClr val="463F70"/>
                </a:solidFill>
                <a:latin typeface="Arial"/>
                <a:cs typeface="Arial"/>
              </a:rPr>
              <a:t>ding </a:t>
            </a:r>
            <a:r>
              <a:rPr dirty="0" sz="1350" spc="-20">
                <a:solidFill>
                  <a:srgbClr val="463F70"/>
                </a:solidFill>
                <a:latin typeface="Arial"/>
                <a:cs typeface="Arial"/>
              </a:rPr>
              <a:t>responses</a:t>
            </a:r>
            <a:r>
              <a:rPr dirty="0" sz="1350" spc="60">
                <a:solidFill>
                  <a:srgbClr val="463F70"/>
                </a:solidFill>
                <a:latin typeface="Arial"/>
                <a:cs typeface="Arial"/>
              </a:rPr>
              <a:t> (for</a:t>
            </a:r>
            <a:r>
              <a:rPr dirty="0" sz="1350" spc="1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patients</a:t>
            </a:r>
            <a:r>
              <a:rPr dirty="0" sz="1350" spc="11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 spc="90">
                <a:solidFill>
                  <a:srgbClr val="463F70"/>
                </a:solidFill>
                <a:latin typeface="Arial"/>
                <a:cs typeface="Arial"/>
              </a:rPr>
              <a:t>with</a:t>
            </a:r>
            <a:r>
              <a:rPr dirty="0" sz="1350" spc="-2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 spc="-10">
                <a:solidFill>
                  <a:srgbClr val="2D245D"/>
                </a:solidFill>
                <a:latin typeface="Arial"/>
                <a:cs typeface="Arial"/>
              </a:rPr>
              <a:t>E</a:t>
            </a:r>
            <a:r>
              <a:rPr dirty="0" sz="1350" spc="-10">
                <a:solidFill>
                  <a:srgbClr val="463F70"/>
                </a:solidFill>
                <a:latin typeface="Arial"/>
                <a:cs typeface="Arial"/>
              </a:rPr>
              <a:t>nglish</a:t>
            </a:r>
            <a:r>
              <a:rPr dirty="0" sz="1350" spc="6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 spc="-10">
                <a:solidFill>
                  <a:srgbClr val="463F70"/>
                </a:solidFill>
                <a:latin typeface="Arial"/>
                <a:cs typeface="Arial"/>
              </a:rPr>
              <a:t>language</a:t>
            </a:r>
            <a:r>
              <a:rPr dirty="0" sz="1350" spc="16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comprehension</a:t>
            </a:r>
            <a:r>
              <a:rPr dirty="0" sz="1350" spc="18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difficulties</a:t>
            </a:r>
            <a:r>
              <a:rPr dirty="0" sz="1350" spc="5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 spc="50">
                <a:solidFill>
                  <a:srgbClr val="463F70"/>
                </a:solidFill>
                <a:latin typeface="Arial"/>
                <a:cs typeface="Arial"/>
              </a:rPr>
              <a:t>o</a:t>
            </a:r>
            <a:r>
              <a:rPr dirty="0" sz="1350" spc="50">
                <a:solidFill>
                  <a:srgbClr val="2D245D"/>
                </a:solidFill>
                <a:latin typeface="Arial"/>
                <a:cs typeface="Arial"/>
              </a:rPr>
              <a:t>r</a:t>
            </a:r>
            <a:r>
              <a:rPr dirty="0" sz="1350" spc="114">
                <a:solidFill>
                  <a:srgbClr val="2D245D"/>
                </a:solidFill>
                <a:latin typeface="Arial"/>
                <a:cs typeface="Arial"/>
              </a:rPr>
              <a:t> </a:t>
            </a:r>
            <a:r>
              <a:rPr dirty="0" sz="1350" spc="50">
                <a:solidFill>
                  <a:srgbClr val="463F70"/>
                </a:solidFill>
                <a:latin typeface="Arial"/>
                <a:cs typeface="Arial"/>
              </a:rPr>
              <a:t>who</a:t>
            </a:r>
            <a:r>
              <a:rPr dirty="0" sz="1350" spc="5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were</a:t>
            </a:r>
            <a:r>
              <a:rPr dirty="0" sz="1350" spc="4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unable</a:t>
            </a:r>
            <a:r>
              <a:rPr dirty="0" sz="1350" spc="4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 spc="-25">
                <a:solidFill>
                  <a:srgbClr val="463F70"/>
                </a:solidFill>
                <a:latin typeface="Arial"/>
                <a:cs typeface="Arial"/>
              </a:rPr>
              <a:t>to </a:t>
            </a:r>
            <a:r>
              <a:rPr dirty="0" sz="1350" spc="-20">
                <a:solidFill>
                  <a:srgbClr val="463F70"/>
                </a:solidFill>
                <a:latin typeface="Arial"/>
                <a:cs typeface="Arial"/>
              </a:rPr>
              <a:t>use</a:t>
            </a:r>
            <a:r>
              <a:rPr dirty="0" sz="1350" spc="-4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 spc="-10">
                <a:solidFill>
                  <a:srgbClr val="463F70"/>
                </a:solidFill>
                <a:latin typeface="Arial"/>
                <a:cs typeface="Arial"/>
              </a:rPr>
              <a:t>a</a:t>
            </a:r>
            <a:r>
              <a:rPr dirty="0" sz="1350" spc="-1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463F70"/>
                </a:solidFill>
                <a:latin typeface="Arial"/>
                <a:cs typeface="Arial"/>
              </a:rPr>
              <a:t>mobile </a:t>
            </a:r>
            <a:r>
              <a:rPr dirty="0" sz="1350" spc="-10">
                <a:solidFill>
                  <a:srgbClr val="463F70"/>
                </a:solidFill>
                <a:latin typeface="Arial"/>
                <a:cs typeface="Arial"/>
              </a:rPr>
              <a:t>device).</a:t>
            </a:r>
            <a:endParaRPr sz="1350">
              <a:latin typeface="Arial"/>
              <a:cs typeface="Arial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259648" y="7573454"/>
            <a:ext cx="6522084" cy="1555750"/>
          </a:xfrm>
          <a:prstGeom prst="rect">
            <a:avLst/>
          </a:prstGeom>
        </p:spPr>
        <p:txBody>
          <a:bodyPr wrap="square" lIns="0" tIns="142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25"/>
              </a:spcBef>
            </a:pPr>
            <a:r>
              <a:rPr dirty="0" sz="2300" spc="-100" b="1">
                <a:solidFill>
                  <a:srgbClr val="2D245D"/>
                </a:solidFill>
                <a:latin typeface="Arial"/>
                <a:cs typeface="Arial"/>
              </a:rPr>
              <a:t>RESULTS</a:t>
            </a:r>
            <a:endParaRPr sz="2300">
              <a:latin typeface="Arial"/>
              <a:cs typeface="Arial"/>
            </a:endParaRPr>
          </a:p>
          <a:p>
            <a:pPr marL="161290" indent="-137160">
              <a:lnSpc>
                <a:spcPct val="100000"/>
              </a:lnSpc>
              <a:spcBef>
                <a:spcPts val="620"/>
              </a:spcBef>
              <a:buClr>
                <a:srgbClr val="2D245D"/>
              </a:buClr>
              <a:buChar char="•"/>
              <a:tabLst>
                <a:tab pos="161290" algn="l"/>
              </a:tabLst>
            </a:pPr>
            <a:r>
              <a:rPr dirty="0" sz="1400" spc="75">
                <a:solidFill>
                  <a:srgbClr val="463F70"/>
                </a:solidFill>
                <a:latin typeface="Arial"/>
                <a:cs typeface="Arial"/>
              </a:rPr>
              <a:t>One</a:t>
            </a:r>
            <a:r>
              <a:rPr dirty="0" sz="1400" spc="-3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 spc="75">
                <a:solidFill>
                  <a:srgbClr val="463F70"/>
                </a:solidFill>
                <a:latin typeface="Arial"/>
                <a:cs typeface="Arial"/>
              </a:rPr>
              <a:t>hundred</a:t>
            </a:r>
            <a:r>
              <a:rPr dirty="0" sz="1400" spc="2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 spc="80">
                <a:solidFill>
                  <a:srgbClr val="463F70"/>
                </a:solidFill>
                <a:latin typeface="Arial"/>
                <a:cs typeface="Arial"/>
              </a:rPr>
              <a:t>and</a:t>
            </a:r>
            <a:r>
              <a:rPr dirty="0" sz="1400" spc="-3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463F70"/>
                </a:solidFill>
                <a:latin typeface="Arial"/>
                <a:cs typeface="Arial"/>
              </a:rPr>
              <a:t>six responses</a:t>
            </a:r>
            <a:r>
              <a:rPr dirty="0" sz="1400" spc="5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 spc="85">
                <a:solidFill>
                  <a:srgbClr val="463F70"/>
                </a:solidFill>
                <a:latin typeface="Arial"/>
                <a:cs typeface="Arial"/>
              </a:rPr>
              <a:t>were</a:t>
            </a:r>
            <a:r>
              <a:rPr dirty="0" sz="1400" spc="6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463F70"/>
                </a:solidFill>
                <a:latin typeface="Arial"/>
                <a:cs typeface="Arial"/>
              </a:rPr>
              <a:t>received</a:t>
            </a:r>
            <a:r>
              <a:rPr dirty="0" sz="1400" spc="9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 spc="114">
                <a:solidFill>
                  <a:srgbClr val="463F70"/>
                </a:solidFill>
                <a:latin typeface="Arial"/>
                <a:cs typeface="Arial"/>
              </a:rPr>
              <a:t>from</a:t>
            </a:r>
            <a:r>
              <a:rPr dirty="0" sz="1400" spc="1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 spc="85">
                <a:solidFill>
                  <a:srgbClr val="463F70"/>
                </a:solidFill>
                <a:latin typeface="Arial"/>
                <a:cs typeface="Arial"/>
              </a:rPr>
              <a:t>this</a:t>
            </a:r>
            <a:r>
              <a:rPr dirty="0" sz="1400" spc="-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 spc="55">
                <a:solidFill>
                  <a:srgbClr val="463F70"/>
                </a:solidFill>
                <a:latin typeface="Arial"/>
                <a:cs typeface="Arial"/>
              </a:rPr>
              <a:t>e</a:t>
            </a:r>
            <a:r>
              <a:rPr dirty="0" sz="1400" spc="55">
                <a:solidFill>
                  <a:srgbClr val="2D245D"/>
                </a:solidFill>
                <a:latin typeface="Arial"/>
                <a:cs typeface="Arial"/>
              </a:rPr>
              <a:t>l</a:t>
            </a:r>
            <a:r>
              <a:rPr dirty="0" sz="1400" spc="55">
                <a:solidFill>
                  <a:srgbClr val="463F70"/>
                </a:solidFill>
                <a:latin typeface="Arial"/>
                <a:cs typeface="Arial"/>
              </a:rPr>
              <a:t>ectronic</a:t>
            </a:r>
            <a:r>
              <a:rPr dirty="0" sz="1400" spc="3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463F70"/>
                </a:solidFill>
                <a:latin typeface="Arial"/>
                <a:cs typeface="Arial"/>
              </a:rPr>
              <a:t>survey</a:t>
            </a:r>
            <a:endParaRPr sz="1400">
              <a:latin typeface="Arial"/>
              <a:cs typeface="Arial"/>
            </a:endParaRPr>
          </a:p>
          <a:p>
            <a:pPr marL="163195" indent="-139065">
              <a:lnSpc>
                <a:spcPct val="100000"/>
              </a:lnSpc>
              <a:spcBef>
                <a:spcPts val="309"/>
              </a:spcBef>
              <a:buClr>
                <a:srgbClr val="2D245D"/>
              </a:buClr>
              <a:buChar char="•"/>
              <a:tabLst>
                <a:tab pos="163195" algn="l"/>
              </a:tabLst>
            </a:pPr>
            <a:r>
              <a:rPr dirty="0" sz="1400" spc="50">
                <a:solidFill>
                  <a:srgbClr val="463F70"/>
                </a:solidFill>
                <a:latin typeface="Arial"/>
                <a:cs typeface="Arial"/>
              </a:rPr>
              <a:t>61%</a:t>
            </a:r>
            <a:r>
              <a:rPr dirty="0" sz="1400" spc="-12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463F70"/>
                </a:solidFill>
                <a:latin typeface="Arial"/>
                <a:cs typeface="Arial"/>
              </a:rPr>
              <a:t>spoke</a:t>
            </a:r>
            <a:r>
              <a:rPr dirty="0" sz="1400" spc="2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463F70"/>
                </a:solidFill>
                <a:latin typeface="Arial"/>
                <a:cs typeface="Arial"/>
              </a:rPr>
              <a:t>Eng</a:t>
            </a:r>
            <a:r>
              <a:rPr dirty="0" sz="1400">
                <a:solidFill>
                  <a:srgbClr val="2D245D"/>
                </a:solidFill>
                <a:latin typeface="Arial"/>
                <a:cs typeface="Arial"/>
              </a:rPr>
              <a:t>l</a:t>
            </a:r>
            <a:r>
              <a:rPr dirty="0" sz="1400">
                <a:solidFill>
                  <a:srgbClr val="463F70"/>
                </a:solidFill>
                <a:latin typeface="Arial"/>
                <a:cs typeface="Arial"/>
              </a:rPr>
              <a:t>ish</a:t>
            </a:r>
            <a:r>
              <a:rPr dirty="0" sz="1400" spc="7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463F70"/>
                </a:solidFill>
                <a:latin typeface="Arial"/>
                <a:cs typeface="Arial"/>
              </a:rPr>
              <a:t>as</a:t>
            </a:r>
            <a:r>
              <a:rPr dirty="0" sz="1400" spc="-2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463F70"/>
                </a:solidFill>
                <a:latin typeface="Arial"/>
                <a:cs typeface="Arial"/>
              </a:rPr>
              <a:t>a</a:t>
            </a:r>
            <a:r>
              <a:rPr dirty="0" sz="1400" spc="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 spc="65">
                <a:solidFill>
                  <a:srgbClr val="463F70"/>
                </a:solidFill>
                <a:latin typeface="Arial"/>
                <a:cs typeface="Arial"/>
              </a:rPr>
              <a:t>first</a:t>
            </a:r>
            <a:r>
              <a:rPr dirty="0" sz="1400" spc="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463F70"/>
                </a:solidFill>
                <a:latin typeface="Arial"/>
                <a:cs typeface="Arial"/>
              </a:rPr>
              <a:t>language</a:t>
            </a:r>
            <a:endParaRPr sz="1400">
              <a:latin typeface="Arial"/>
              <a:cs typeface="Arial"/>
            </a:endParaRPr>
          </a:p>
          <a:p>
            <a:pPr marL="158750" marR="5080" indent="-134620">
              <a:lnSpc>
                <a:spcPct val="118200"/>
              </a:lnSpc>
              <a:buFont typeface="Arial"/>
              <a:buChar char="•"/>
              <a:tabLst>
                <a:tab pos="158750" algn="l"/>
                <a:tab pos="166370" algn="l"/>
                <a:tab pos="2786380" algn="l"/>
                <a:tab pos="3709670" algn="l"/>
                <a:tab pos="5158740" algn="l"/>
                <a:tab pos="5455920" algn="l"/>
                <a:tab pos="5872480" algn="l"/>
              </a:tabLst>
            </a:pPr>
            <a:r>
              <a:rPr dirty="0" sz="1400">
                <a:solidFill>
                  <a:srgbClr val="2D245D"/>
                </a:solidFill>
                <a:latin typeface="Times New Roman"/>
                <a:cs typeface="Times New Roman"/>
              </a:rPr>
              <a:t>	</a:t>
            </a:r>
            <a:r>
              <a:rPr dirty="0" sz="1400" spc="100">
                <a:solidFill>
                  <a:srgbClr val="463F70"/>
                </a:solidFill>
                <a:latin typeface="Arial"/>
                <a:cs typeface="Arial"/>
              </a:rPr>
              <a:t>Most</a:t>
            </a:r>
            <a:r>
              <a:rPr dirty="0" sz="1400" spc="135">
                <a:solidFill>
                  <a:srgbClr val="463F70"/>
                </a:solidFill>
                <a:latin typeface="Arial"/>
                <a:cs typeface="Arial"/>
              </a:rPr>
              <a:t>  </a:t>
            </a:r>
            <a:r>
              <a:rPr dirty="0" sz="1400" spc="70">
                <a:solidFill>
                  <a:srgbClr val="463F70"/>
                </a:solidFill>
                <a:latin typeface="Arial"/>
                <a:cs typeface="Arial"/>
              </a:rPr>
              <a:t>patients</a:t>
            </a:r>
            <a:r>
              <a:rPr dirty="0" sz="1400" spc="175">
                <a:solidFill>
                  <a:srgbClr val="463F70"/>
                </a:solidFill>
                <a:latin typeface="Arial"/>
                <a:cs typeface="Arial"/>
              </a:rPr>
              <a:t>  </a:t>
            </a:r>
            <a:r>
              <a:rPr dirty="0" sz="1400">
                <a:solidFill>
                  <a:srgbClr val="463F70"/>
                </a:solidFill>
                <a:latin typeface="Arial"/>
                <a:cs typeface="Arial"/>
              </a:rPr>
              <a:t>self</a:t>
            </a:r>
            <a:r>
              <a:rPr dirty="0" sz="1400">
                <a:solidFill>
                  <a:srgbClr val="2D245D"/>
                </a:solidFill>
                <a:latin typeface="Arial"/>
                <a:cs typeface="Arial"/>
              </a:rPr>
              <a:t>-</a:t>
            </a:r>
            <a:r>
              <a:rPr dirty="0" sz="1400" spc="50">
                <a:solidFill>
                  <a:srgbClr val="463F70"/>
                </a:solidFill>
                <a:latin typeface="Arial"/>
                <a:cs typeface="Arial"/>
              </a:rPr>
              <a:t>reported</a:t>
            </a:r>
            <a:r>
              <a:rPr dirty="0" sz="1400">
                <a:solidFill>
                  <a:srgbClr val="463F70"/>
                </a:solidFill>
                <a:latin typeface="Arial"/>
                <a:cs typeface="Arial"/>
              </a:rPr>
              <a:t>	</a:t>
            </a:r>
            <a:r>
              <a:rPr dirty="0" sz="1400" spc="55">
                <a:solidFill>
                  <a:srgbClr val="463F70"/>
                </a:solidFill>
                <a:latin typeface="Arial"/>
                <a:cs typeface="Arial"/>
              </a:rPr>
              <a:t>complete</a:t>
            </a:r>
            <a:r>
              <a:rPr dirty="0" sz="1400">
                <a:solidFill>
                  <a:srgbClr val="463F70"/>
                </a:solidFill>
                <a:latin typeface="Arial"/>
                <a:cs typeface="Arial"/>
              </a:rPr>
              <a:t>	</a:t>
            </a:r>
            <a:r>
              <a:rPr dirty="0" sz="1400" spc="40">
                <a:solidFill>
                  <a:srgbClr val="463F70"/>
                </a:solidFill>
                <a:latin typeface="Arial"/>
                <a:cs typeface="Arial"/>
              </a:rPr>
              <a:t>comprehension</a:t>
            </a:r>
            <a:r>
              <a:rPr dirty="0" sz="1400">
                <a:solidFill>
                  <a:srgbClr val="463F70"/>
                </a:solidFill>
                <a:latin typeface="Arial"/>
                <a:cs typeface="Arial"/>
              </a:rPr>
              <a:t>	</a:t>
            </a:r>
            <a:r>
              <a:rPr dirty="0" sz="1400" spc="-25">
                <a:solidFill>
                  <a:srgbClr val="463F70"/>
                </a:solidFill>
                <a:latin typeface="Arial"/>
                <a:cs typeface="Arial"/>
              </a:rPr>
              <a:t>of</a:t>
            </a:r>
            <a:r>
              <a:rPr dirty="0" sz="1400">
                <a:solidFill>
                  <a:srgbClr val="463F70"/>
                </a:solidFill>
                <a:latin typeface="Arial"/>
                <a:cs typeface="Arial"/>
              </a:rPr>
              <a:t>	</a:t>
            </a:r>
            <a:r>
              <a:rPr dirty="0" sz="1400" spc="-25">
                <a:solidFill>
                  <a:srgbClr val="463F70"/>
                </a:solidFill>
                <a:latin typeface="Arial"/>
                <a:cs typeface="Arial"/>
              </a:rPr>
              <a:t>the</a:t>
            </a:r>
            <a:r>
              <a:rPr dirty="0" sz="1400">
                <a:solidFill>
                  <a:srgbClr val="463F70"/>
                </a:solidFill>
                <a:latin typeface="Arial"/>
                <a:cs typeface="Arial"/>
              </a:rPr>
              <a:t>	</a:t>
            </a:r>
            <a:r>
              <a:rPr dirty="0" sz="1400" spc="-10">
                <a:solidFill>
                  <a:srgbClr val="463F70"/>
                </a:solidFill>
                <a:latin typeface="Arial"/>
                <a:cs typeface="Arial"/>
              </a:rPr>
              <a:t>general </a:t>
            </a:r>
            <a:r>
              <a:rPr dirty="0" sz="1400" spc="60">
                <a:solidFill>
                  <a:srgbClr val="463F70"/>
                </a:solidFill>
                <a:latin typeface="Arial"/>
                <a:cs typeface="Arial"/>
              </a:rPr>
              <a:t>procedure.</a:t>
            </a:r>
            <a:r>
              <a:rPr dirty="0" sz="1400" spc="-1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463F70"/>
                </a:solidFill>
                <a:latin typeface="Arial"/>
                <a:cs typeface="Arial"/>
              </a:rPr>
              <a:t>See</a:t>
            </a:r>
            <a:r>
              <a:rPr dirty="0" sz="1400" spc="2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463F70"/>
                </a:solidFill>
                <a:latin typeface="Arial"/>
                <a:cs typeface="Arial"/>
              </a:rPr>
              <a:t>Figure</a:t>
            </a:r>
            <a:r>
              <a:rPr dirty="0" sz="1400" spc="-7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463F70"/>
                </a:solidFill>
                <a:latin typeface="Arial"/>
                <a:cs typeface="Arial"/>
              </a:rPr>
              <a:t>1.0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6885075" y="8636910"/>
            <a:ext cx="1016000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10">
                <a:solidFill>
                  <a:srgbClr val="463F70"/>
                </a:solidFill>
                <a:latin typeface="Arial"/>
                <a:cs typeface="Arial"/>
              </a:rPr>
              <a:t>anaesthesia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271641" y="9103539"/>
            <a:ext cx="7644765" cy="153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51765" marR="5080" indent="-139700">
              <a:lnSpc>
                <a:spcPct val="118200"/>
              </a:lnSpc>
              <a:spcBef>
                <a:spcPts val="95"/>
              </a:spcBef>
              <a:buFont typeface="Arial"/>
              <a:buChar char="•"/>
              <a:tabLst>
                <a:tab pos="151765" algn="l"/>
                <a:tab pos="154305" algn="l"/>
                <a:tab pos="744220" algn="l"/>
                <a:tab pos="1610995" algn="l"/>
                <a:tab pos="2889885" algn="l"/>
                <a:tab pos="3855085" algn="l"/>
                <a:tab pos="5346065" algn="l"/>
                <a:tab pos="5674360" algn="l"/>
                <a:tab pos="6116955" algn="l"/>
                <a:tab pos="6657975" algn="l"/>
                <a:tab pos="6983095" algn="l"/>
              </a:tabLst>
            </a:pPr>
            <a:r>
              <a:rPr dirty="0" sz="1400">
                <a:solidFill>
                  <a:srgbClr val="2D245D"/>
                </a:solidFill>
                <a:latin typeface="Times New Roman"/>
                <a:cs typeface="Times New Roman"/>
              </a:rPr>
              <a:t>	</a:t>
            </a:r>
            <a:r>
              <a:rPr dirty="0" sz="1400" spc="105">
                <a:solidFill>
                  <a:srgbClr val="463F70"/>
                </a:solidFill>
                <a:latin typeface="Arial"/>
                <a:cs typeface="Arial"/>
              </a:rPr>
              <a:t>Most</a:t>
            </a:r>
            <a:r>
              <a:rPr dirty="0" sz="1400">
                <a:solidFill>
                  <a:srgbClr val="463F70"/>
                </a:solidFill>
                <a:latin typeface="Arial"/>
                <a:cs typeface="Arial"/>
              </a:rPr>
              <a:t>	</a:t>
            </a:r>
            <a:r>
              <a:rPr dirty="0" sz="1400" spc="75">
                <a:solidFill>
                  <a:srgbClr val="463F70"/>
                </a:solidFill>
                <a:latin typeface="Arial"/>
                <a:cs typeface="Arial"/>
              </a:rPr>
              <a:t>patients</a:t>
            </a:r>
            <a:r>
              <a:rPr dirty="0" sz="1400">
                <a:solidFill>
                  <a:srgbClr val="463F70"/>
                </a:solidFill>
                <a:latin typeface="Arial"/>
                <a:cs typeface="Arial"/>
              </a:rPr>
              <a:t>	</a:t>
            </a:r>
            <a:r>
              <a:rPr dirty="0" sz="1400" spc="55">
                <a:solidFill>
                  <a:srgbClr val="463F70"/>
                </a:solidFill>
                <a:latin typeface="Arial"/>
                <a:cs typeface="Arial"/>
              </a:rPr>
              <a:t>self-</a:t>
            </a:r>
            <a:r>
              <a:rPr dirty="0" sz="1400" spc="60">
                <a:solidFill>
                  <a:srgbClr val="463F70"/>
                </a:solidFill>
                <a:latin typeface="Arial"/>
                <a:cs typeface="Arial"/>
              </a:rPr>
              <a:t>reported</a:t>
            </a:r>
            <a:r>
              <a:rPr dirty="0" sz="1400">
                <a:solidFill>
                  <a:srgbClr val="463F70"/>
                </a:solidFill>
                <a:latin typeface="Arial"/>
                <a:cs typeface="Arial"/>
              </a:rPr>
              <a:t>	</a:t>
            </a:r>
            <a:r>
              <a:rPr dirty="0" sz="1400" spc="70">
                <a:solidFill>
                  <a:srgbClr val="463F70"/>
                </a:solidFill>
                <a:latin typeface="Arial"/>
                <a:cs typeface="Arial"/>
              </a:rPr>
              <a:t>complete</a:t>
            </a:r>
            <a:r>
              <a:rPr dirty="0" sz="1400">
                <a:solidFill>
                  <a:srgbClr val="463F70"/>
                </a:solidFill>
                <a:latin typeface="Arial"/>
                <a:cs typeface="Arial"/>
              </a:rPr>
              <a:t>	</a:t>
            </a:r>
            <a:r>
              <a:rPr dirty="0" sz="1400" spc="50">
                <a:solidFill>
                  <a:srgbClr val="463F70"/>
                </a:solidFill>
                <a:latin typeface="Arial"/>
                <a:cs typeface="Arial"/>
              </a:rPr>
              <a:t>comprehension</a:t>
            </a:r>
            <a:r>
              <a:rPr dirty="0" sz="1400">
                <a:solidFill>
                  <a:srgbClr val="463F70"/>
                </a:solidFill>
                <a:latin typeface="Arial"/>
                <a:cs typeface="Arial"/>
              </a:rPr>
              <a:t>	</a:t>
            </a:r>
            <a:r>
              <a:rPr dirty="0" sz="1400" spc="25">
                <a:solidFill>
                  <a:srgbClr val="463F70"/>
                </a:solidFill>
                <a:latin typeface="Arial"/>
                <a:cs typeface="Arial"/>
              </a:rPr>
              <a:t>of</a:t>
            </a:r>
            <a:r>
              <a:rPr dirty="0" sz="1400">
                <a:solidFill>
                  <a:srgbClr val="463F70"/>
                </a:solidFill>
                <a:latin typeface="Arial"/>
                <a:cs typeface="Arial"/>
              </a:rPr>
              <a:t>	</a:t>
            </a:r>
            <a:r>
              <a:rPr dirty="0" sz="1400" spc="30">
                <a:solidFill>
                  <a:srgbClr val="463F70"/>
                </a:solidFill>
                <a:latin typeface="Arial"/>
                <a:cs typeface="Arial"/>
              </a:rPr>
              <a:t>the</a:t>
            </a:r>
            <a:r>
              <a:rPr dirty="0" sz="1400">
                <a:solidFill>
                  <a:srgbClr val="463F70"/>
                </a:solidFill>
                <a:latin typeface="Arial"/>
                <a:cs typeface="Arial"/>
              </a:rPr>
              <a:t>	</a:t>
            </a:r>
            <a:r>
              <a:rPr dirty="0" sz="1400" spc="40">
                <a:solidFill>
                  <a:srgbClr val="463F70"/>
                </a:solidFill>
                <a:latin typeface="Arial"/>
                <a:cs typeface="Arial"/>
              </a:rPr>
              <a:t>risks</a:t>
            </a:r>
            <a:r>
              <a:rPr dirty="0" sz="1400">
                <a:solidFill>
                  <a:srgbClr val="463F70"/>
                </a:solidFill>
                <a:latin typeface="Arial"/>
                <a:cs typeface="Arial"/>
              </a:rPr>
              <a:t>	</a:t>
            </a:r>
            <a:r>
              <a:rPr dirty="0" sz="1400" spc="25">
                <a:solidFill>
                  <a:srgbClr val="463F70"/>
                </a:solidFill>
                <a:latin typeface="Arial"/>
                <a:cs typeface="Arial"/>
              </a:rPr>
              <a:t>of</a:t>
            </a:r>
            <a:r>
              <a:rPr dirty="0" sz="1400">
                <a:solidFill>
                  <a:srgbClr val="463F70"/>
                </a:solidFill>
                <a:latin typeface="Arial"/>
                <a:cs typeface="Arial"/>
              </a:rPr>
              <a:t>	</a:t>
            </a:r>
            <a:r>
              <a:rPr dirty="0" sz="1400" spc="45">
                <a:solidFill>
                  <a:srgbClr val="463F70"/>
                </a:solidFill>
                <a:latin typeface="Arial"/>
                <a:cs typeface="Arial"/>
              </a:rPr>
              <a:t>general </a:t>
            </a:r>
            <a:r>
              <a:rPr dirty="0" sz="1400">
                <a:solidFill>
                  <a:srgbClr val="463F70"/>
                </a:solidFill>
                <a:latin typeface="Arial"/>
                <a:cs typeface="Arial"/>
              </a:rPr>
              <a:t>anaesthesia</a:t>
            </a:r>
            <a:r>
              <a:rPr dirty="0" sz="1400">
                <a:solidFill>
                  <a:srgbClr val="696687"/>
                </a:solidFill>
                <a:latin typeface="Arial"/>
                <a:cs typeface="Arial"/>
              </a:rPr>
              <a:t>.</a:t>
            </a:r>
            <a:r>
              <a:rPr dirty="0" sz="1400" spc="140">
                <a:solidFill>
                  <a:srgbClr val="696687"/>
                </a:solidFill>
                <a:latin typeface="Arial"/>
                <a:cs typeface="Arial"/>
              </a:rPr>
              <a:t> </a:t>
            </a:r>
            <a:r>
              <a:rPr dirty="0" sz="1400" spc="-20">
                <a:solidFill>
                  <a:srgbClr val="463F70"/>
                </a:solidFill>
                <a:latin typeface="Arial"/>
                <a:cs typeface="Arial"/>
              </a:rPr>
              <a:t>See</a:t>
            </a:r>
            <a:r>
              <a:rPr dirty="0" sz="1400" spc="12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463F70"/>
                </a:solidFill>
                <a:latin typeface="Arial"/>
                <a:cs typeface="Arial"/>
              </a:rPr>
              <a:t>Figure</a:t>
            </a:r>
            <a:r>
              <a:rPr dirty="0" sz="1400" spc="254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 spc="30">
                <a:solidFill>
                  <a:srgbClr val="463F70"/>
                </a:solidFill>
                <a:latin typeface="Arial"/>
                <a:cs typeface="Arial"/>
              </a:rPr>
              <a:t>2.0</a:t>
            </a:r>
            <a:endParaRPr sz="1400">
              <a:latin typeface="Arial"/>
              <a:cs typeface="Arial"/>
            </a:endParaRPr>
          </a:p>
          <a:p>
            <a:pPr marL="157480" marR="8890" indent="-145415">
              <a:lnSpc>
                <a:spcPct val="118200"/>
              </a:lnSpc>
              <a:spcBef>
                <a:spcPts val="5"/>
              </a:spcBef>
              <a:buClr>
                <a:srgbClr val="2D245D"/>
              </a:buClr>
              <a:buChar char="•"/>
              <a:tabLst>
                <a:tab pos="157480" algn="l"/>
              </a:tabLst>
            </a:pPr>
            <a:r>
              <a:rPr dirty="0" sz="1400">
                <a:solidFill>
                  <a:srgbClr val="463F70"/>
                </a:solidFill>
                <a:latin typeface="Arial"/>
                <a:cs typeface="Arial"/>
              </a:rPr>
              <a:t>A</a:t>
            </a:r>
            <a:r>
              <a:rPr dirty="0" sz="1400" spc="6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 spc="50">
                <a:solidFill>
                  <a:srgbClr val="463F70"/>
                </a:solidFill>
                <a:latin typeface="Arial"/>
                <a:cs typeface="Arial"/>
              </a:rPr>
              <a:t>large</a:t>
            </a:r>
            <a:r>
              <a:rPr dirty="0" sz="1400" spc="114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 spc="90">
                <a:solidFill>
                  <a:srgbClr val="463F70"/>
                </a:solidFill>
                <a:latin typeface="Arial"/>
                <a:cs typeface="Arial"/>
              </a:rPr>
              <a:t>proportion</a:t>
            </a:r>
            <a:r>
              <a:rPr dirty="0" sz="1400" spc="14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463F70"/>
                </a:solidFill>
                <a:latin typeface="Arial"/>
                <a:cs typeface="Arial"/>
              </a:rPr>
              <a:t>(44%)</a:t>
            </a:r>
            <a:r>
              <a:rPr dirty="0" sz="1400" spc="204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463F70"/>
                </a:solidFill>
                <a:latin typeface="Arial"/>
                <a:cs typeface="Arial"/>
              </a:rPr>
              <a:t>of</a:t>
            </a:r>
            <a:r>
              <a:rPr dirty="0" sz="1400" spc="28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463F70"/>
                </a:solidFill>
                <a:latin typeface="Arial"/>
                <a:cs typeface="Arial"/>
              </a:rPr>
              <a:t>the</a:t>
            </a:r>
            <a:r>
              <a:rPr dirty="0" sz="1400" spc="46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 spc="70">
                <a:solidFill>
                  <a:srgbClr val="463F70"/>
                </a:solidFill>
                <a:latin typeface="Arial"/>
                <a:cs typeface="Arial"/>
              </a:rPr>
              <a:t>patients</a:t>
            </a:r>
            <a:r>
              <a:rPr dirty="0" sz="1400" spc="17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 spc="85">
                <a:solidFill>
                  <a:srgbClr val="463F70"/>
                </a:solidFill>
                <a:latin typeface="Arial"/>
                <a:cs typeface="Arial"/>
              </a:rPr>
              <a:t>were</a:t>
            </a:r>
            <a:r>
              <a:rPr dirty="0" sz="1400" spc="2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 spc="75">
                <a:solidFill>
                  <a:srgbClr val="463F70"/>
                </a:solidFill>
                <a:latin typeface="Arial"/>
                <a:cs typeface="Arial"/>
              </a:rPr>
              <a:t>unable</a:t>
            </a:r>
            <a:r>
              <a:rPr dirty="0" sz="1400" spc="10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 spc="65">
                <a:solidFill>
                  <a:srgbClr val="463F70"/>
                </a:solidFill>
                <a:latin typeface="Arial"/>
                <a:cs typeface="Arial"/>
              </a:rPr>
              <a:t>to</a:t>
            </a:r>
            <a:r>
              <a:rPr dirty="0" sz="1400" spc="24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 spc="50">
                <a:solidFill>
                  <a:srgbClr val="463F70"/>
                </a:solidFill>
                <a:latin typeface="Arial"/>
                <a:cs typeface="Arial"/>
              </a:rPr>
              <a:t>recall</a:t>
            </a:r>
            <a:r>
              <a:rPr dirty="0" sz="1400" spc="12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 spc="70">
                <a:solidFill>
                  <a:srgbClr val="463F70"/>
                </a:solidFill>
                <a:latin typeface="Arial"/>
                <a:cs typeface="Arial"/>
              </a:rPr>
              <a:t>a</a:t>
            </a:r>
            <a:r>
              <a:rPr dirty="0" sz="1400" spc="114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463F70"/>
                </a:solidFill>
                <a:latin typeface="Arial"/>
                <a:cs typeface="Arial"/>
              </a:rPr>
              <a:t>single</a:t>
            </a:r>
            <a:r>
              <a:rPr dirty="0" sz="1400" spc="12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 spc="70">
                <a:solidFill>
                  <a:srgbClr val="463F70"/>
                </a:solidFill>
                <a:latin typeface="Arial"/>
                <a:cs typeface="Arial"/>
              </a:rPr>
              <a:t>risk</a:t>
            </a:r>
            <a:r>
              <a:rPr dirty="0" sz="1400" spc="10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463F70"/>
                </a:solidFill>
                <a:latin typeface="Arial"/>
                <a:cs typeface="Arial"/>
              </a:rPr>
              <a:t>associated </a:t>
            </a:r>
            <a:r>
              <a:rPr dirty="0" sz="1400" spc="110">
                <a:solidFill>
                  <a:srgbClr val="463F70"/>
                </a:solidFill>
                <a:latin typeface="Arial"/>
                <a:cs typeface="Arial"/>
              </a:rPr>
              <a:t>with</a:t>
            </a:r>
            <a:r>
              <a:rPr dirty="0" sz="1400" spc="-8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 spc="45">
                <a:solidFill>
                  <a:srgbClr val="463F70"/>
                </a:solidFill>
                <a:latin typeface="Arial"/>
                <a:cs typeface="Arial"/>
              </a:rPr>
              <a:t>genera</a:t>
            </a:r>
            <a:r>
              <a:rPr dirty="0" sz="1400" spc="45">
                <a:solidFill>
                  <a:srgbClr val="2D245D"/>
                </a:solidFill>
                <a:latin typeface="Arial"/>
                <a:cs typeface="Arial"/>
              </a:rPr>
              <a:t>l</a:t>
            </a:r>
            <a:r>
              <a:rPr dirty="0" sz="1400" spc="25">
                <a:solidFill>
                  <a:srgbClr val="2D245D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463F70"/>
                </a:solidFill>
                <a:latin typeface="Arial"/>
                <a:cs typeface="Arial"/>
              </a:rPr>
              <a:t>anaesthesia</a:t>
            </a:r>
            <a:endParaRPr sz="1400">
              <a:latin typeface="Arial"/>
              <a:cs typeface="Arial"/>
            </a:endParaRPr>
          </a:p>
          <a:p>
            <a:pPr marL="145415" marR="20320" indent="-133350">
              <a:lnSpc>
                <a:spcPct val="118200"/>
              </a:lnSpc>
              <a:buFont typeface="Arial"/>
              <a:buChar char="•"/>
              <a:tabLst>
                <a:tab pos="145415" algn="l"/>
                <a:tab pos="153670" algn="l"/>
              </a:tabLst>
            </a:pPr>
            <a:r>
              <a:rPr dirty="0" sz="1400">
                <a:solidFill>
                  <a:srgbClr val="2D245D"/>
                </a:solidFill>
                <a:latin typeface="Times New Roman"/>
                <a:cs typeface="Times New Roman"/>
              </a:rPr>
              <a:t>	</a:t>
            </a:r>
            <a:r>
              <a:rPr dirty="0" sz="1400" spc="50">
                <a:solidFill>
                  <a:srgbClr val="463F70"/>
                </a:solidFill>
                <a:latin typeface="Arial"/>
                <a:cs typeface="Arial"/>
              </a:rPr>
              <a:t>Patient</a:t>
            </a:r>
            <a:r>
              <a:rPr dirty="0" sz="1400" spc="28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 spc="50">
                <a:solidFill>
                  <a:srgbClr val="463F70"/>
                </a:solidFill>
                <a:latin typeface="Arial"/>
                <a:cs typeface="Arial"/>
              </a:rPr>
              <a:t>comprehension</a:t>
            </a:r>
            <a:r>
              <a:rPr dirty="0" sz="1400" spc="43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463F70"/>
                </a:solidFill>
                <a:latin typeface="Arial"/>
                <a:cs typeface="Arial"/>
              </a:rPr>
              <a:t>of</a:t>
            </a:r>
            <a:r>
              <a:rPr dirty="0" sz="1400" spc="47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463F70"/>
                </a:solidFill>
                <a:latin typeface="Arial"/>
                <a:cs typeface="Arial"/>
              </a:rPr>
              <a:t>the</a:t>
            </a:r>
            <a:r>
              <a:rPr dirty="0" sz="1400" spc="70">
                <a:solidFill>
                  <a:srgbClr val="463F70"/>
                </a:solidFill>
                <a:latin typeface="Arial"/>
                <a:cs typeface="Arial"/>
              </a:rPr>
              <a:t>  </a:t>
            </a:r>
            <a:r>
              <a:rPr dirty="0" sz="1400" spc="55">
                <a:solidFill>
                  <a:srgbClr val="463F70"/>
                </a:solidFill>
                <a:latin typeface="Arial"/>
                <a:cs typeface="Arial"/>
              </a:rPr>
              <a:t>procedure</a:t>
            </a:r>
            <a:r>
              <a:rPr dirty="0" sz="1400" spc="38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 spc="65">
                <a:solidFill>
                  <a:srgbClr val="463F70"/>
                </a:solidFill>
                <a:latin typeface="Arial"/>
                <a:cs typeface="Arial"/>
              </a:rPr>
              <a:t>and</a:t>
            </a:r>
            <a:r>
              <a:rPr dirty="0" sz="1400" spc="28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463F70"/>
                </a:solidFill>
                <a:latin typeface="Arial"/>
                <a:cs typeface="Arial"/>
              </a:rPr>
              <a:t>associated</a:t>
            </a:r>
            <a:r>
              <a:rPr dirty="0" sz="1400" spc="37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463F70"/>
                </a:solidFill>
                <a:latin typeface="Arial"/>
                <a:cs typeface="Arial"/>
              </a:rPr>
              <a:t>risks</a:t>
            </a:r>
            <a:r>
              <a:rPr dirty="0" sz="1400" spc="229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463F70"/>
                </a:solidFill>
                <a:latin typeface="Arial"/>
                <a:cs typeface="Arial"/>
              </a:rPr>
              <a:t>of</a:t>
            </a:r>
            <a:r>
              <a:rPr dirty="0" sz="1400" spc="47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463F70"/>
                </a:solidFill>
                <a:latin typeface="Arial"/>
                <a:cs typeface="Arial"/>
              </a:rPr>
              <a:t>general</a:t>
            </a:r>
            <a:r>
              <a:rPr dirty="0" sz="1400" spc="40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463F70"/>
                </a:solidFill>
                <a:latin typeface="Arial"/>
                <a:cs typeface="Arial"/>
              </a:rPr>
              <a:t>anaesthesia </a:t>
            </a:r>
            <a:r>
              <a:rPr dirty="0" sz="1400" spc="70">
                <a:solidFill>
                  <a:srgbClr val="463F70"/>
                </a:solidFill>
                <a:latin typeface="Arial"/>
                <a:cs typeface="Arial"/>
              </a:rPr>
              <a:t>varied</a:t>
            </a:r>
            <a:r>
              <a:rPr dirty="0" sz="1400" spc="4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463F70"/>
                </a:solidFill>
                <a:latin typeface="Arial"/>
                <a:cs typeface="Arial"/>
              </a:rPr>
              <a:t>according</a:t>
            </a:r>
            <a:r>
              <a:rPr dirty="0" sz="1400" spc="-7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463F70"/>
                </a:solidFill>
                <a:latin typeface="Arial"/>
                <a:cs typeface="Arial"/>
              </a:rPr>
              <a:t>to</a:t>
            </a:r>
            <a:r>
              <a:rPr dirty="0" sz="1400" spc="409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 spc="90">
                <a:solidFill>
                  <a:srgbClr val="463F70"/>
                </a:solidFill>
                <a:latin typeface="Arial"/>
                <a:cs typeface="Arial"/>
              </a:rPr>
              <a:t>whether</a:t>
            </a:r>
            <a:r>
              <a:rPr dirty="0" sz="1400" spc="22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463F70"/>
                </a:solidFill>
                <a:latin typeface="Arial"/>
                <a:cs typeface="Arial"/>
              </a:rPr>
              <a:t>Eng</a:t>
            </a:r>
            <a:r>
              <a:rPr dirty="0" sz="1400">
                <a:solidFill>
                  <a:srgbClr val="2D245D"/>
                </a:solidFill>
                <a:latin typeface="Arial"/>
                <a:cs typeface="Arial"/>
              </a:rPr>
              <a:t>l</a:t>
            </a:r>
            <a:r>
              <a:rPr dirty="0" sz="1400">
                <a:solidFill>
                  <a:srgbClr val="463F70"/>
                </a:solidFill>
                <a:latin typeface="Arial"/>
                <a:cs typeface="Arial"/>
              </a:rPr>
              <a:t>ish</a:t>
            </a:r>
            <a:r>
              <a:rPr dirty="0" sz="1400" spc="15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463F70"/>
                </a:solidFill>
                <a:latin typeface="Arial"/>
                <a:cs typeface="Arial"/>
              </a:rPr>
              <a:t>was</a:t>
            </a:r>
            <a:r>
              <a:rPr dirty="0" sz="1400" spc="4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 spc="100">
                <a:solidFill>
                  <a:srgbClr val="463F70"/>
                </a:solidFill>
                <a:latin typeface="Arial"/>
                <a:cs typeface="Arial"/>
              </a:rPr>
              <a:t>their</a:t>
            </a:r>
            <a:r>
              <a:rPr dirty="0" sz="1400" spc="4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 spc="85">
                <a:solidFill>
                  <a:srgbClr val="463F70"/>
                </a:solidFill>
                <a:latin typeface="Arial"/>
                <a:cs typeface="Arial"/>
              </a:rPr>
              <a:t>first</a:t>
            </a:r>
            <a:r>
              <a:rPr dirty="0" sz="1400" spc="-1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463F70"/>
                </a:solidFill>
                <a:latin typeface="Arial"/>
                <a:cs typeface="Arial"/>
              </a:rPr>
              <a:t>language</a:t>
            </a:r>
            <a:r>
              <a:rPr dirty="0" sz="1400">
                <a:solidFill>
                  <a:srgbClr val="696687"/>
                </a:solidFill>
                <a:latin typeface="Arial"/>
                <a:cs typeface="Arial"/>
              </a:rPr>
              <a:t>.</a:t>
            </a:r>
            <a:r>
              <a:rPr dirty="0" sz="1400" spc="30">
                <a:solidFill>
                  <a:srgbClr val="696687"/>
                </a:solidFill>
                <a:latin typeface="Arial"/>
                <a:cs typeface="Arial"/>
              </a:rPr>
              <a:t> </a:t>
            </a:r>
            <a:r>
              <a:rPr dirty="0" sz="1400" spc="-20">
                <a:solidFill>
                  <a:srgbClr val="463F70"/>
                </a:solidFill>
                <a:latin typeface="Arial"/>
                <a:cs typeface="Arial"/>
              </a:rPr>
              <a:t>See</a:t>
            </a:r>
            <a:r>
              <a:rPr dirty="0" sz="1400" spc="1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463F70"/>
                </a:solidFill>
                <a:latin typeface="Arial"/>
                <a:cs typeface="Arial"/>
              </a:rPr>
              <a:t>Figure</a:t>
            </a:r>
            <a:r>
              <a:rPr dirty="0" sz="1400" spc="-3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463F70"/>
                </a:solidFill>
                <a:latin typeface="Arial"/>
                <a:cs typeface="Arial"/>
              </a:rPr>
              <a:t>3.0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9206248" y="2345826"/>
            <a:ext cx="3208655" cy="5930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646430" marR="5080" indent="-634365">
              <a:lnSpc>
                <a:spcPct val="133000"/>
              </a:lnSpc>
              <a:spcBef>
                <a:spcPts val="95"/>
              </a:spcBef>
            </a:pPr>
            <a:r>
              <a:rPr dirty="0" sz="1400">
                <a:solidFill>
                  <a:srgbClr val="838593"/>
                </a:solidFill>
                <a:latin typeface="Arial"/>
                <a:cs typeface="Arial"/>
              </a:rPr>
              <a:t>Figure</a:t>
            </a:r>
            <a:r>
              <a:rPr dirty="0" sz="1400" spc="20">
                <a:solidFill>
                  <a:srgbClr val="838593"/>
                </a:solidFill>
                <a:latin typeface="Arial"/>
                <a:cs typeface="Arial"/>
              </a:rPr>
              <a:t> </a:t>
            </a:r>
            <a:r>
              <a:rPr dirty="0" sz="1400" spc="75">
                <a:solidFill>
                  <a:srgbClr val="838593"/>
                </a:solidFill>
                <a:latin typeface="Arial"/>
                <a:cs typeface="Arial"/>
              </a:rPr>
              <a:t>1.0:</a:t>
            </a:r>
            <a:r>
              <a:rPr dirty="0" sz="1400" spc="-70">
                <a:solidFill>
                  <a:srgbClr val="83859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838593"/>
                </a:solidFill>
                <a:latin typeface="Arial"/>
                <a:cs typeface="Arial"/>
              </a:rPr>
              <a:t>Comprehension</a:t>
            </a:r>
            <a:r>
              <a:rPr dirty="0" sz="1400" spc="240">
                <a:solidFill>
                  <a:srgbClr val="83859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838593"/>
                </a:solidFill>
                <a:latin typeface="Arial"/>
                <a:cs typeface="Arial"/>
              </a:rPr>
              <a:t>of</a:t>
            </a:r>
            <a:r>
              <a:rPr dirty="0" sz="1400" spc="295">
                <a:solidFill>
                  <a:srgbClr val="838593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838593"/>
                </a:solidFill>
                <a:latin typeface="Arial"/>
                <a:cs typeface="Arial"/>
              </a:rPr>
              <a:t>General </a:t>
            </a:r>
            <a:r>
              <a:rPr dirty="0" sz="1400">
                <a:solidFill>
                  <a:srgbClr val="838593"/>
                </a:solidFill>
                <a:latin typeface="Arial"/>
                <a:cs typeface="Arial"/>
              </a:rPr>
              <a:t>Anaesthesia</a:t>
            </a:r>
            <a:r>
              <a:rPr dirty="0" sz="1400" spc="145">
                <a:solidFill>
                  <a:srgbClr val="838593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838593"/>
                </a:solidFill>
                <a:latin typeface="Arial"/>
                <a:cs typeface="Arial"/>
              </a:rPr>
              <a:t>Procedure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8927615" y="2898632"/>
            <a:ext cx="193040" cy="1898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050" spc="-25" b="1">
                <a:solidFill>
                  <a:srgbClr val="838593"/>
                </a:solidFill>
                <a:latin typeface="Arial"/>
                <a:cs typeface="Arial"/>
              </a:rPr>
              <a:t>No</a:t>
            </a:r>
            <a:endParaRPr sz="105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8574525" y="3066788"/>
            <a:ext cx="887094" cy="1771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000" spc="-25">
                <a:solidFill>
                  <a:srgbClr val="838593"/>
                </a:solidFill>
                <a:latin typeface="Arial"/>
                <a:cs typeface="Arial"/>
              </a:rPr>
              <a:t>Comprehnesio</a:t>
            </a:r>
            <a:r>
              <a:rPr dirty="0" sz="1000" spc="-25">
                <a:solidFill>
                  <a:srgbClr val="9CA0AA"/>
                </a:solidFill>
                <a:latin typeface="Arial"/>
                <a:cs typeface="Arial"/>
              </a:rPr>
              <a:t>n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9714955" y="3051023"/>
            <a:ext cx="622935" cy="19621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000">
                <a:solidFill>
                  <a:srgbClr val="838593"/>
                </a:solidFill>
                <a:latin typeface="Arial"/>
                <a:cs typeface="Arial"/>
              </a:rPr>
              <a:t>No</a:t>
            </a:r>
            <a:r>
              <a:rPr dirty="0" sz="1000" spc="-85">
                <a:solidFill>
                  <a:srgbClr val="838593"/>
                </a:solidFill>
                <a:latin typeface="Arial"/>
                <a:cs typeface="Arial"/>
              </a:rPr>
              <a:t> </a:t>
            </a:r>
            <a:r>
              <a:rPr dirty="0" sz="1100" spc="-125" b="1">
                <a:solidFill>
                  <a:srgbClr val="838593"/>
                </a:solidFill>
                <a:latin typeface="Arial"/>
                <a:cs typeface="Arial"/>
              </a:rPr>
              <a:t>Answer</a:t>
            </a:r>
            <a:endParaRPr sz="110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8919079" y="3124589"/>
            <a:ext cx="1262380" cy="410209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534670" algn="l"/>
              </a:tabLst>
            </a:pPr>
            <a:r>
              <a:rPr dirty="0" sz="2500" spc="-355" b="1">
                <a:solidFill>
                  <a:srgbClr val="838593"/>
                </a:solidFill>
                <a:latin typeface="Times New Roman"/>
                <a:cs typeface="Times New Roman"/>
              </a:rPr>
              <a:t>4</a:t>
            </a:r>
            <a:r>
              <a:rPr dirty="0" sz="2500" spc="-355" b="1">
                <a:solidFill>
                  <a:srgbClr val="9CA0AA"/>
                </a:solidFill>
                <a:latin typeface="Times New Roman"/>
                <a:cs typeface="Times New Roman"/>
              </a:rPr>
              <a:t>"</a:t>
            </a:r>
            <a:r>
              <a:rPr dirty="0" sz="2500" b="1">
                <a:solidFill>
                  <a:srgbClr val="9CA0AA"/>
                </a:solidFill>
                <a:latin typeface="Times New Roman"/>
                <a:cs typeface="Times New Roman"/>
              </a:rPr>
              <a:t>	</a:t>
            </a:r>
            <a:r>
              <a:rPr dirty="0" sz="2500" spc="105">
                <a:solidFill>
                  <a:srgbClr val="C6CADA"/>
                </a:solidFill>
                <a:latin typeface="Times New Roman"/>
                <a:cs typeface="Times New Roman"/>
              </a:rPr>
              <a:t>"'</a:t>
            </a:r>
            <a:r>
              <a:rPr dirty="0" sz="2500" spc="105">
                <a:solidFill>
                  <a:srgbClr val="838593"/>
                </a:solidFill>
                <a:latin typeface="Times New Roman"/>
                <a:cs typeface="Times New Roman"/>
              </a:rPr>
              <a:t>11</a:t>
            </a:r>
            <a:r>
              <a:rPr dirty="0" sz="2500" spc="105">
                <a:solidFill>
                  <a:srgbClr val="9CA0AA"/>
                </a:solidFill>
                <a:latin typeface="Times New Roman"/>
                <a:cs typeface="Times New Roman"/>
              </a:rPr>
              <a:t>"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8469598" y="3479466"/>
            <a:ext cx="876935" cy="672465"/>
          </a:xfrm>
          <a:prstGeom prst="rect">
            <a:avLst/>
          </a:prstGeom>
        </p:spPr>
        <p:txBody>
          <a:bodyPr wrap="square" lIns="0" tIns="52705" rIns="0" bIns="0" rtlCol="0" vert="horz">
            <a:spAutoFit/>
          </a:bodyPr>
          <a:lstStyle/>
          <a:p>
            <a:pPr marL="266700">
              <a:lnSpc>
                <a:spcPct val="100000"/>
              </a:lnSpc>
              <a:spcBef>
                <a:spcPts val="415"/>
              </a:spcBef>
            </a:pPr>
            <a:r>
              <a:rPr dirty="0" sz="1150" spc="-10" b="1">
                <a:solidFill>
                  <a:srgbClr val="838593"/>
                </a:solidFill>
                <a:latin typeface="Times New Roman"/>
                <a:cs typeface="Times New Roman"/>
              </a:rPr>
              <a:t>Part</a:t>
            </a:r>
            <a:r>
              <a:rPr dirty="0" sz="1150" spc="-10" b="1">
                <a:solidFill>
                  <a:srgbClr val="9CA0AA"/>
                </a:solidFill>
                <a:latin typeface="Times New Roman"/>
                <a:cs typeface="Times New Roman"/>
              </a:rPr>
              <a:t>i</a:t>
            </a:r>
            <a:r>
              <a:rPr dirty="0" sz="1150" spc="-10" b="1">
                <a:solidFill>
                  <a:srgbClr val="838593"/>
                </a:solidFill>
                <a:latin typeface="Times New Roman"/>
                <a:cs typeface="Times New Roman"/>
              </a:rPr>
              <a:t>a</a:t>
            </a:r>
            <a:r>
              <a:rPr dirty="0" sz="1150" spc="-10" b="1">
                <a:solidFill>
                  <a:srgbClr val="9CA0AA"/>
                </a:solidFill>
                <a:latin typeface="Times New Roman"/>
                <a:cs typeface="Times New Roman"/>
              </a:rPr>
              <a:t>l</a:t>
            </a: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60"/>
              </a:spcBef>
            </a:pPr>
            <a:r>
              <a:rPr dirty="0" sz="1000" spc="-30">
                <a:solidFill>
                  <a:srgbClr val="838593"/>
                </a:solidFill>
                <a:latin typeface="Arial"/>
                <a:cs typeface="Arial"/>
              </a:rPr>
              <a:t>Co</a:t>
            </a:r>
            <a:r>
              <a:rPr dirty="0" sz="1000" spc="-30">
                <a:solidFill>
                  <a:srgbClr val="9CA0AA"/>
                </a:solidFill>
                <a:latin typeface="Arial"/>
                <a:cs typeface="Arial"/>
              </a:rPr>
              <a:t>m</a:t>
            </a:r>
            <a:r>
              <a:rPr dirty="0" sz="1000" spc="-30">
                <a:solidFill>
                  <a:srgbClr val="838593"/>
                </a:solidFill>
                <a:latin typeface="Arial"/>
                <a:cs typeface="Arial"/>
              </a:rPr>
              <a:t>pre</a:t>
            </a:r>
            <a:r>
              <a:rPr dirty="0" sz="1000" spc="-30">
                <a:solidFill>
                  <a:srgbClr val="9CA0AA"/>
                </a:solidFill>
                <a:latin typeface="Arial"/>
                <a:cs typeface="Arial"/>
              </a:rPr>
              <a:t>h</a:t>
            </a:r>
            <a:r>
              <a:rPr dirty="0" sz="1000" spc="-30">
                <a:solidFill>
                  <a:srgbClr val="838593"/>
                </a:solidFill>
                <a:latin typeface="Arial"/>
                <a:cs typeface="Arial"/>
              </a:rPr>
              <a:t>ension</a:t>
            </a:r>
            <a:endParaRPr sz="1000">
              <a:latin typeface="Arial"/>
              <a:cs typeface="Arial"/>
            </a:endParaRPr>
          </a:p>
          <a:p>
            <a:pPr marL="277495">
              <a:lnSpc>
                <a:spcPct val="100000"/>
              </a:lnSpc>
              <a:spcBef>
                <a:spcPts val="555"/>
              </a:spcBef>
            </a:pPr>
            <a:r>
              <a:rPr dirty="0" sz="1150" spc="55" b="1">
                <a:solidFill>
                  <a:srgbClr val="838593"/>
                </a:solidFill>
                <a:latin typeface="Times New Roman"/>
                <a:cs typeface="Times New Roman"/>
              </a:rPr>
              <a:t>16</a:t>
            </a:r>
            <a:r>
              <a:rPr dirty="0" sz="1150" spc="55" b="1">
                <a:solidFill>
                  <a:srgbClr val="9CA0AA"/>
                </a:solidFill>
                <a:latin typeface="Times New Roman"/>
                <a:cs typeface="Times New Roman"/>
              </a:rPr>
              <a:t>"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9390343" y="3707877"/>
            <a:ext cx="1366520" cy="4921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3050" spc="250" b="1">
                <a:solidFill>
                  <a:srgbClr val="748EE4"/>
                </a:solidFill>
                <a:latin typeface="Arial"/>
                <a:cs typeface="Arial"/>
              </a:rPr>
              <a:t>L..-</a:t>
            </a:r>
            <a:r>
              <a:rPr dirty="0" sz="3050" spc="220" b="1">
                <a:solidFill>
                  <a:srgbClr val="748EE4"/>
                </a:solidFill>
                <a:latin typeface="Arial"/>
                <a:cs typeface="Arial"/>
              </a:rPr>
              <a:t>---</a:t>
            </a:r>
            <a:r>
              <a:rPr dirty="0" sz="3050" spc="170" b="1">
                <a:solidFill>
                  <a:srgbClr val="748EE4"/>
                </a:solidFill>
                <a:latin typeface="Arial"/>
                <a:cs typeface="Arial"/>
              </a:rPr>
              <a:t>-</a:t>
            </a:r>
            <a:endParaRPr sz="3050">
              <a:latin typeface="Arial"/>
              <a:cs typeface="Arial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15030130" y="2367894"/>
            <a:ext cx="3585845" cy="233679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350" spc="-30">
                <a:solidFill>
                  <a:srgbClr val="696687"/>
                </a:solidFill>
                <a:latin typeface="Arial"/>
                <a:cs typeface="Arial"/>
              </a:rPr>
              <a:t>Fi</a:t>
            </a:r>
            <a:r>
              <a:rPr dirty="0" sz="1350" spc="-30">
                <a:solidFill>
                  <a:srgbClr val="838593"/>
                </a:solidFill>
                <a:latin typeface="Arial"/>
                <a:cs typeface="Arial"/>
              </a:rPr>
              <a:t>g</a:t>
            </a:r>
            <a:r>
              <a:rPr dirty="0" sz="1350" spc="-30">
                <a:solidFill>
                  <a:srgbClr val="696687"/>
                </a:solidFill>
                <a:latin typeface="Arial"/>
                <a:cs typeface="Arial"/>
              </a:rPr>
              <a:t>ur</a:t>
            </a:r>
            <a:r>
              <a:rPr dirty="0" sz="1350" spc="-30">
                <a:solidFill>
                  <a:srgbClr val="838593"/>
                </a:solidFill>
                <a:latin typeface="Arial"/>
                <a:cs typeface="Arial"/>
              </a:rPr>
              <a:t>e</a:t>
            </a:r>
            <a:r>
              <a:rPr dirty="0" sz="1350" spc="-75">
                <a:solidFill>
                  <a:srgbClr val="838593"/>
                </a:solidFill>
                <a:latin typeface="Arial"/>
                <a:cs typeface="Arial"/>
              </a:rPr>
              <a:t> </a:t>
            </a:r>
            <a:r>
              <a:rPr dirty="0" sz="1350" spc="70">
                <a:solidFill>
                  <a:srgbClr val="838593"/>
                </a:solidFill>
                <a:latin typeface="Times New Roman"/>
                <a:cs typeface="Times New Roman"/>
              </a:rPr>
              <a:t>3.0:</a:t>
            </a:r>
            <a:r>
              <a:rPr dirty="0" sz="1350" spc="-150">
                <a:solidFill>
                  <a:srgbClr val="838593"/>
                </a:solidFill>
                <a:latin typeface="Times New Roman"/>
                <a:cs typeface="Times New Roman"/>
              </a:rPr>
              <a:t> </a:t>
            </a:r>
            <a:r>
              <a:rPr dirty="0" sz="1350" spc="-10">
                <a:solidFill>
                  <a:srgbClr val="838593"/>
                </a:solidFill>
                <a:latin typeface="Arial"/>
                <a:cs typeface="Arial"/>
              </a:rPr>
              <a:t>C</a:t>
            </a:r>
            <a:r>
              <a:rPr dirty="0" sz="1350" spc="-10">
                <a:solidFill>
                  <a:srgbClr val="696687"/>
                </a:solidFill>
                <a:latin typeface="Arial"/>
                <a:cs typeface="Arial"/>
              </a:rPr>
              <a:t>omp</a:t>
            </a:r>
            <a:r>
              <a:rPr dirty="0" sz="1350" spc="-10">
                <a:solidFill>
                  <a:srgbClr val="838593"/>
                </a:solidFill>
                <a:latin typeface="Arial"/>
                <a:cs typeface="Arial"/>
              </a:rPr>
              <a:t>a</a:t>
            </a:r>
            <a:r>
              <a:rPr dirty="0" sz="1350" spc="-10">
                <a:solidFill>
                  <a:srgbClr val="696687"/>
                </a:solidFill>
                <a:latin typeface="Arial"/>
                <a:cs typeface="Arial"/>
              </a:rPr>
              <a:t>ri</a:t>
            </a:r>
            <a:r>
              <a:rPr dirty="0" sz="1350" spc="-10">
                <a:solidFill>
                  <a:srgbClr val="838593"/>
                </a:solidFill>
                <a:latin typeface="Arial"/>
                <a:cs typeface="Arial"/>
              </a:rPr>
              <a:t>s</a:t>
            </a:r>
            <a:r>
              <a:rPr dirty="0" sz="1350" spc="-10">
                <a:solidFill>
                  <a:srgbClr val="696687"/>
                </a:solidFill>
                <a:latin typeface="Arial"/>
                <a:cs typeface="Arial"/>
              </a:rPr>
              <a:t>on </a:t>
            </a:r>
            <a:r>
              <a:rPr dirty="0" sz="1350" spc="-40">
                <a:solidFill>
                  <a:srgbClr val="696687"/>
                </a:solidFill>
                <a:latin typeface="Arial"/>
                <a:cs typeface="Arial"/>
              </a:rPr>
              <a:t>b</a:t>
            </a:r>
            <a:r>
              <a:rPr dirty="0" sz="1350" spc="-40">
                <a:solidFill>
                  <a:srgbClr val="838593"/>
                </a:solidFill>
                <a:latin typeface="Arial"/>
                <a:cs typeface="Arial"/>
              </a:rPr>
              <a:t>ase</a:t>
            </a:r>
            <a:r>
              <a:rPr dirty="0" sz="1350" spc="-40">
                <a:solidFill>
                  <a:srgbClr val="696687"/>
                </a:solidFill>
                <a:latin typeface="Arial"/>
                <a:cs typeface="Arial"/>
              </a:rPr>
              <a:t>d</a:t>
            </a:r>
            <a:r>
              <a:rPr dirty="0" sz="1350" spc="-55">
                <a:solidFill>
                  <a:srgbClr val="696687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696687"/>
                </a:solidFill>
                <a:latin typeface="Arial"/>
                <a:cs typeface="Arial"/>
              </a:rPr>
              <a:t>on</a:t>
            </a:r>
            <a:r>
              <a:rPr dirty="0" sz="1350" spc="160">
                <a:solidFill>
                  <a:srgbClr val="696687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838593"/>
                </a:solidFill>
                <a:latin typeface="Arial"/>
                <a:cs typeface="Arial"/>
              </a:rPr>
              <a:t>first</a:t>
            </a:r>
            <a:r>
              <a:rPr dirty="0" sz="1350" spc="-65">
                <a:solidFill>
                  <a:srgbClr val="838593"/>
                </a:solidFill>
                <a:latin typeface="Arial"/>
                <a:cs typeface="Arial"/>
              </a:rPr>
              <a:t> </a:t>
            </a:r>
            <a:r>
              <a:rPr dirty="0" sz="1350" spc="-10">
                <a:solidFill>
                  <a:srgbClr val="696687"/>
                </a:solidFill>
                <a:latin typeface="Arial"/>
                <a:cs typeface="Arial"/>
              </a:rPr>
              <a:t>l</a:t>
            </a:r>
            <a:r>
              <a:rPr dirty="0" sz="1350" spc="-10">
                <a:solidFill>
                  <a:srgbClr val="838593"/>
                </a:solidFill>
                <a:latin typeface="Arial"/>
                <a:cs typeface="Arial"/>
              </a:rPr>
              <a:t>anguage</a:t>
            </a:r>
            <a:endParaRPr sz="1350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9332161" y="5719426"/>
            <a:ext cx="2964180" cy="5930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803910" marR="5080" indent="-791845">
              <a:lnSpc>
                <a:spcPct val="133000"/>
              </a:lnSpc>
              <a:spcBef>
                <a:spcPts val="95"/>
              </a:spcBef>
            </a:pPr>
            <a:r>
              <a:rPr dirty="0" sz="1400" spc="-30">
                <a:solidFill>
                  <a:srgbClr val="838593"/>
                </a:solidFill>
                <a:latin typeface="Arial"/>
                <a:cs typeface="Arial"/>
              </a:rPr>
              <a:t>F</a:t>
            </a:r>
            <a:r>
              <a:rPr dirty="0" sz="1400" spc="-30">
                <a:solidFill>
                  <a:srgbClr val="696687"/>
                </a:solidFill>
                <a:latin typeface="Arial"/>
                <a:cs typeface="Arial"/>
              </a:rPr>
              <a:t>i</a:t>
            </a:r>
            <a:r>
              <a:rPr dirty="0" sz="1400" spc="-30">
                <a:solidFill>
                  <a:srgbClr val="838593"/>
                </a:solidFill>
                <a:latin typeface="Arial"/>
                <a:cs typeface="Arial"/>
              </a:rPr>
              <a:t>g</a:t>
            </a:r>
            <a:r>
              <a:rPr dirty="0" sz="1400" spc="-30">
                <a:solidFill>
                  <a:srgbClr val="696687"/>
                </a:solidFill>
                <a:latin typeface="Arial"/>
                <a:cs typeface="Arial"/>
              </a:rPr>
              <a:t>ur</a:t>
            </a:r>
            <a:r>
              <a:rPr dirty="0" sz="1400" spc="-30">
                <a:solidFill>
                  <a:srgbClr val="838593"/>
                </a:solidFill>
                <a:latin typeface="Arial"/>
                <a:cs typeface="Arial"/>
              </a:rPr>
              <a:t>e</a:t>
            </a:r>
            <a:r>
              <a:rPr dirty="0" sz="1400" spc="-50">
                <a:solidFill>
                  <a:srgbClr val="83859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696687"/>
                </a:solidFill>
                <a:latin typeface="Arial"/>
                <a:cs typeface="Arial"/>
              </a:rPr>
              <a:t>2</a:t>
            </a:r>
            <a:r>
              <a:rPr dirty="0" sz="1400">
                <a:solidFill>
                  <a:srgbClr val="838593"/>
                </a:solidFill>
                <a:latin typeface="Arial"/>
                <a:cs typeface="Arial"/>
              </a:rPr>
              <a:t>.</a:t>
            </a:r>
            <a:r>
              <a:rPr dirty="0" sz="1400">
                <a:solidFill>
                  <a:srgbClr val="696687"/>
                </a:solidFill>
                <a:latin typeface="Arial"/>
                <a:cs typeface="Arial"/>
              </a:rPr>
              <a:t>0:</a:t>
            </a:r>
            <a:r>
              <a:rPr dirty="0" sz="1400" spc="-125">
                <a:solidFill>
                  <a:srgbClr val="696687"/>
                </a:solidFill>
                <a:latin typeface="Arial"/>
                <a:cs typeface="Arial"/>
              </a:rPr>
              <a:t> </a:t>
            </a:r>
            <a:r>
              <a:rPr dirty="0" sz="1400" spc="-30">
                <a:solidFill>
                  <a:srgbClr val="696687"/>
                </a:solidFill>
                <a:latin typeface="Arial"/>
                <a:cs typeface="Arial"/>
              </a:rPr>
              <a:t>Co</a:t>
            </a:r>
            <a:r>
              <a:rPr dirty="0" sz="1400" spc="-30">
                <a:solidFill>
                  <a:srgbClr val="838593"/>
                </a:solidFill>
                <a:latin typeface="Arial"/>
                <a:cs typeface="Arial"/>
              </a:rPr>
              <a:t>m</a:t>
            </a:r>
            <a:r>
              <a:rPr dirty="0" sz="1400" spc="-30">
                <a:solidFill>
                  <a:srgbClr val="696687"/>
                </a:solidFill>
                <a:latin typeface="Arial"/>
                <a:cs typeface="Arial"/>
              </a:rPr>
              <a:t>p</a:t>
            </a:r>
            <a:r>
              <a:rPr dirty="0" sz="1400" spc="-30">
                <a:solidFill>
                  <a:srgbClr val="838593"/>
                </a:solidFill>
                <a:latin typeface="Arial"/>
                <a:cs typeface="Arial"/>
              </a:rPr>
              <a:t>re</a:t>
            </a:r>
            <a:r>
              <a:rPr dirty="0" sz="1400" spc="-30">
                <a:solidFill>
                  <a:srgbClr val="696687"/>
                </a:solidFill>
                <a:latin typeface="Arial"/>
                <a:cs typeface="Arial"/>
              </a:rPr>
              <a:t>h</a:t>
            </a:r>
            <a:r>
              <a:rPr dirty="0" sz="1400" spc="-30">
                <a:solidFill>
                  <a:srgbClr val="838593"/>
                </a:solidFill>
                <a:latin typeface="Arial"/>
                <a:cs typeface="Arial"/>
              </a:rPr>
              <a:t>e</a:t>
            </a:r>
            <a:r>
              <a:rPr dirty="0" sz="1400" spc="-30">
                <a:solidFill>
                  <a:srgbClr val="696687"/>
                </a:solidFill>
                <a:latin typeface="Arial"/>
                <a:cs typeface="Arial"/>
              </a:rPr>
              <a:t>n</a:t>
            </a:r>
            <a:r>
              <a:rPr dirty="0" sz="1400" spc="-30">
                <a:solidFill>
                  <a:srgbClr val="838593"/>
                </a:solidFill>
                <a:latin typeface="Arial"/>
                <a:cs typeface="Arial"/>
              </a:rPr>
              <a:t>sion</a:t>
            </a:r>
            <a:r>
              <a:rPr dirty="0" sz="1400" spc="-60">
                <a:solidFill>
                  <a:srgbClr val="83859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838593"/>
                </a:solidFill>
                <a:latin typeface="Arial"/>
                <a:cs typeface="Arial"/>
              </a:rPr>
              <a:t>o</a:t>
            </a:r>
            <a:r>
              <a:rPr dirty="0" sz="1400">
                <a:solidFill>
                  <a:srgbClr val="696687"/>
                </a:solidFill>
                <a:latin typeface="Arial"/>
                <a:cs typeface="Arial"/>
              </a:rPr>
              <a:t>f</a:t>
            </a:r>
            <a:r>
              <a:rPr dirty="0" sz="1400" spc="70">
                <a:solidFill>
                  <a:srgbClr val="696687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838593"/>
                </a:solidFill>
                <a:latin typeface="Arial"/>
                <a:cs typeface="Arial"/>
              </a:rPr>
              <a:t>Ge</a:t>
            </a:r>
            <a:r>
              <a:rPr dirty="0" sz="1400" spc="-10">
                <a:solidFill>
                  <a:srgbClr val="696687"/>
                </a:solidFill>
                <a:latin typeface="Arial"/>
                <a:cs typeface="Arial"/>
              </a:rPr>
              <a:t>n</a:t>
            </a:r>
            <a:r>
              <a:rPr dirty="0" sz="1400" spc="-10">
                <a:solidFill>
                  <a:srgbClr val="838593"/>
                </a:solidFill>
                <a:latin typeface="Arial"/>
                <a:cs typeface="Arial"/>
              </a:rPr>
              <a:t>era</a:t>
            </a:r>
            <a:r>
              <a:rPr dirty="0" sz="1400" spc="-10">
                <a:solidFill>
                  <a:srgbClr val="696687"/>
                </a:solidFill>
                <a:latin typeface="Arial"/>
                <a:cs typeface="Arial"/>
              </a:rPr>
              <a:t>l </a:t>
            </a:r>
            <a:r>
              <a:rPr dirty="0" sz="1400" spc="-35">
                <a:solidFill>
                  <a:srgbClr val="696687"/>
                </a:solidFill>
                <a:latin typeface="Arial"/>
                <a:cs typeface="Arial"/>
              </a:rPr>
              <a:t>An</a:t>
            </a:r>
            <a:r>
              <a:rPr dirty="0" sz="1400" spc="-35">
                <a:solidFill>
                  <a:srgbClr val="838593"/>
                </a:solidFill>
                <a:latin typeface="Arial"/>
                <a:cs typeface="Arial"/>
              </a:rPr>
              <a:t>aesthes</a:t>
            </a:r>
            <a:r>
              <a:rPr dirty="0" sz="1400" spc="-35">
                <a:solidFill>
                  <a:srgbClr val="696687"/>
                </a:solidFill>
                <a:latin typeface="Arial"/>
                <a:cs typeface="Arial"/>
              </a:rPr>
              <a:t>i</a:t>
            </a:r>
            <a:r>
              <a:rPr dirty="0" sz="1400" spc="-35">
                <a:solidFill>
                  <a:srgbClr val="838593"/>
                </a:solidFill>
                <a:latin typeface="Arial"/>
                <a:cs typeface="Arial"/>
              </a:rPr>
              <a:t>a</a:t>
            </a:r>
            <a:r>
              <a:rPr dirty="0" sz="1400" spc="-114">
                <a:solidFill>
                  <a:srgbClr val="838593"/>
                </a:solidFill>
                <a:latin typeface="Arial"/>
                <a:cs typeface="Arial"/>
              </a:rPr>
              <a:t> </a:t>
            </a:r>
            <a:r>
              <a:rPr dirty="0" sz="1400" spc="-20">
                <a:solidFill>
                  <a:srgbClr val="696687"/>
                </a:solidFill>
                <a:latin typeface="Arial"/>
                <a:cs typeface="Arial"/>
              </a:rPr>
              <a:t>R</a:t>
            </a:r>
            <a:r>
              <a:rPr dirty="0" sz="1400" spc="-20">
                <a:solidFill>
                  <a:srgbClr val="838593"/>
                </a:solidFill>
                <a:latin typeface="Arial"/>
                <a:cs typeface="Arial"/>
              </a:rPr>
              <a:t>is</a:t>
            </a:r>
            <a:r>
              <a:rPr dirty="0" sz="1400" spc="-20">
                <a:solidFill>
                  <a:srgbClr val="696687"/>
                </a:solidFill>
                <a:latin typeface="Arial"/>
                <a:cs typeface="Arial"/>
              </a:rPr>
              <a:t>k</a:t>
            </a:r>
            <a:r>
              <a:rPr dirty="0" sz="1400" spc="-20">
                <a:solidFill>
                  <a:srgbClr val="838593"/>
                </a:solidFill>
                <a:latin typeface="Arial"/>
                <a:cs typeface="Arial"/>
              </a:rPr>
              <a:t>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8763393" y="6497143"/>
            <a:ext cx="824230" cy="565150"/>
          </a:xfrm>
          <a:prstGeom prst="rect">
            <a:avLst/>
          </a:prstGeom>
        </p:spPr>
        <p:txBody>
          <a:bodyPr wrap="square" lIns="0" tIns="19050" rIns="0" bIns="0" rtlCol="0" vert="horz">
            <a:spAutoFit/>
          </a:bodyPr>
          <a:lstStyle/>
          <a:p>
            <a:pPr algn="ctr" marL="12700" marR="5080" indent="3175">
              <a:lnSpc>
                <a:spcPct val="113100"/>
              </a:lnSpc>
              <a:spcBef>
                <a:spcPts val="150"/>
              </a:spcBef>
            </a:pPr>
            <a:r>
              <a:rPr dirty="0" sz="1000" spc="-25">
                <a:solidFill>
                  <a:srgbClr val="696687"/>
                </a:solidFill>
                <a:latin typeface="Arial"/>
                <a:cs typeface="Arial"/>
              </a:rPr>
              <a:t>No </a:t>
            </a:r>
            <a:r>
              <a:rPr dirty="0" sz="1000" spc="-70">
                <a:solidFill>
                  <a:srgbClr val="696687"/>
                </a:solidFill>
                <a:latin typeface="Arial"/>
                <a:cs typeface="Arial"/>
              </a:rPr>
              <a:t>Co</a:t>
            </a:r>
            <a:r>
              <a:rPr dirty="0" sz="1000" spc="-70">
                <a:solidFill>
                  <a:srgbClr val="838593"/>
                </a:solidFill>
                <a:latin typeface="Arial"/>
                <a:cs typeface="Arial"/>
              </a:rPr>
              <a:t>mp</a:t>
            </a:r>
            <a:r>
              <a:rPr dirty="0" sz="1000" spc="-70">
                <a:solidFill>
                  <a:srgbClr val="696687"/>
                </a:solidFill>
                <a:latin typeface="Arial"/>
                <a:cs typeface="Arial"/>
              </a:rPr>
              <a:t>r</a:t>
            </a:r>
            <a:r>
              <a:rPr dirty="0" sz="1000" spc="-70">
                <a:solidFill>
                  <a:srgbClr val="838593"/>
                </a:solidFill>
                <a:latin typeface="Arial"/>
                <a:cs typeface="Arial"/>
              </a:rPr>
              <a:t>eh</a:t>
            </a:r>
            <a:r>
              <a:rPr dirty="0" sz="1000" spc="-70">
                <a:solidFill>
                  <a:srgbClr val="696687"/>
                </a:solidFill>
                <a:latin typeface="Arial"/>
                <a:cs typeface="Arial"/>
              </a:rPr>
              <a:t>ne</a:t>
            </a:r>
            <a:r>
              <a:rPr dirty="0" sz="1000" spc="-70">
                <a:solidFill>
                  <a:srgbClr val="838593"/>
                </a:solidFill>
                <a:latin typeface="Arial"/>
                <a:cs typeface="Arial"/>
              </a:rPr>
              <a:t>s</a:t>
            </a:r>
            <a:r>
              <a:rPr dirty="0" sz="1000" spc="-70">
                <a:solidFill>
                  <a:srgbClr val="696687"/>
                </a:solidFill>
                <a:latin typeface="Arial"/>
                <a:cs typeface="Arial"/>
              </a:rPr>
              <a:t>i</a:t>
            </a:r>
            <a:r>
              <a:rPr dirty="0" sz="1000" spc="-70">
                <a:solidFill>
                  <a:srgbClr val="838593"/>
                </a:solidFill>
                <a:latin typeface="Arial"/>
                <a:cs typeface="Arial"/>
              </a:rPr>
              <a:t>on </a:t>
            </a:r>
            <a:r>
              <a:rPr dirty="0" sz="1100" spc="-25">
                <a:solidFill>
                  <a:srgbClr val="838593"/>
                </a:solidFill>
                <a:latin typeface="Times New Roman"/>
                <a:cs typeface="Times New Roman"/>
              </a:rPr>
              <a:t>7%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8595510" y="7159251"/>
            <a:ext cx="835025" cy="565150"/>
          </a:xfrm>
          <a:prstGeom prst="rect">
            <a:avLst/>
          </a:prstGeom>
        </p:spPr>
        <p:txBody>
          <a:bodyPr wrap="square" lIns="0" tIns="19050" rIns="0" bIns="0" rtlCol="0" vert="horz">
            <a:spAutoFit/>
          </a:bodyPr>
          <a:lstStyle/>
          <a:p>
            <a:pPr algn="ctr" marL="12700" marR="5080" indent="-3175">
              <a:lnSpc>
                <a:spcPct val="113100"/>
              </a:lnSpc>
              <a:spcBef>
                <a:spcPts val="150"/>
              </a:spcBef>
            </a:pPr>
            <a:r>
              <a:rPr dirty="0" sz="1000" spc="-10">
                <a:solidFill>
                  <a:srgbClr val="696687"/>
                </a:solidFill>
                <a:latin typeface="Arial"/>
                <a:cs typeface="Arial"/>
              </a:rPr>
              <a:t>P</a:t>
            </a:r>
            <a:r>
              <a:rPr dirty="0" sz="1000" spc="-10">
                <a:solidFill>
                  <a:srgbClr val="838593"/>
                </a:solidFill>
                <a:latin typeface="Arial"/>
                <a:cs typeface="Arial"/>
              </a:rPr>
              <a:t>ar</a:t>
            </a:r>
            <a:r>
              <a:rPr dirty="0" sz="1000" spc="-10">
                <a:solidFill>
                  <a:srgbClr val="696687"/>
                </a:solidFill>
                <a:latin typeface="Arial"/>
                <a:cs typeface="Arial"/>
              </a:rPr>
              <a:t>t</a:t>
            </a:r>
            <a:r>
              <a:rPr dirty="0" sz="1000" spc="-10">
                <a:solidFill>
                  <a:srgbClr val="9CA0AA"/>
                </a:solidFill>
                <a:latin typeface="Arial"/>
                <a:cs typeface="Arial"/>
              </a:rPr>
              <a:t>i</a:t>
            </a:r>
            <a:r>
              <a:rPr dirty="0" sz="1000" spc="-10">
                <a:solidFill>
                  <a:srgbClr val="696687"/>
                </a:solidFill>
                <a:latin typeface="Arial"/>
                <a:cs typeface="Arial"/>
              </a:rPr>
              <a:t>a</a:t>
            </a:r>
            <a:r>
              <a:rPr dirty="0" sz="1000" spc="-10">
                <a:solidFill>
                  <a:srgbClr val="838593"/>
                </a:solidFill>
                <a:latin typeface="Arial"/>
                <a:cs typeface="Arial"/>
              </a:rPr>
              <a:t>l </a:t>
            </a:r>
            <a:r>
              <a:rPr dirty="0" sz="1000" spc="-65">
                <a:solidFill>
                  <a:srgbClr val="838593"/>
                </a:solidFill>
                <a:latin typeface="Arial"/>
                <a:cs typeface="Arial"/>
              </a:rPr>
              <a:t>Co</a:t>
            </a:r>
            <a:r>
              <a:rPr dirty="0" sz="1000" spc="-65">
                <a:solidFill>
                  <a:srgbClr val="696687"/>
                </a:solidFill>
                <a:latin typeface="Arial"/>
                <a:cs typeface="Arial"/>
              </a:rPr>
              <a:t>mp</a:t>
            </a:r>
            <a:r>
              <a:rPr dirty="0" sz="1000" spc="-65">
                <a:solidFill>
                  <a:srgbClr val="838593"/>
                </a:solidFill>
                <a:latin typeface="Arial"/>
                <a:cs typeface="Arial"/>
              </a:rPr>
              <a:t>rehen</a:t>
            </a:r>
            <a:r>
              <a:rPr dirty="0" sz="1000" spc="-65">
                <a:solidFill>
                  <a:srgbClr val="696687"/>
                </a:solidFill>
                <a:latin typeface="Arial"/>
                <a:cs typeface="Arial"/>
              </a:rPr>
              <a:t>s</a:t>
            </a:r>
            <a:r>
              <a:rPr dirty="0" sz="1000" spc="-65">
                <a:solidFill>
                  <a:srgbClr val="838593"/>
                </a:solidFill>
                <a:latin typeface="Arial"/>
                <a:cs typeface="Arial"/>
              </a:rPr>
              <a:t>io</a:t>
            </a:r>
            <a:r>
              <a:rPr dirty="0" sz="1000" spc="-65">
                <a:solidFill>
                  <a:srgbClr val="696687"/>
                </a:solidFill>
                <a:latin typeface="Arial"/>
                <a:cs typeface="Arial"/>
              </a:rPr>
              <a:t>n </a:t>
            </a:r>
            <a:r>
              <a:rPr dirty="0" sz="1100" spc="-25">
                <a:solidFill>
                  <a:srgbClr val="696687"/>
                </a:solidFill>
                <a:latin typeface="Times New Roman"/>
                <a:cs typeface="Times New Roman"/>
              </a:rPr>
              <a:t>18</a:t>
            </a:r>
            <a:r>
              <a:rPr dirty="0" sz="1100" spc="-25">
                <a:solidFill>
                  <a:srgbClr val="838593"/>
                </a:solidFill>
                <a:latin typeface="Times New Roman"/>
                <a:cs typeface="Times New Roman"/>
              </a:rPr>
              <a:t>%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11187555" y="3872877"/>
            <a:ext cx="903605" cy="595630"/>
          </a:xfrm>
          <a:prstGeom prst="rect">
            <a:avLst/>
          </a:prstGeom>
        </p:spPr>
        <p:txBody>
          <a:bodyPr wrap="square" lIns="0" tIns="18415" rIns="0" bIns="0" rtlCol="0" vert="horz">
            <a:spAutoFit/>
          </a:bodyPr>
          <a:lstStyle/>
          <a:p>
            <a:pPr algn="ctr" marL="12065" marR="5080" indent="-29209">
              <a:lnSpc>
                <a:spcPct val="109100"/>
              </a:lnSpc>
              <a:spcBef>
                <a:spcPts val="145"/>
              </a:spcBef>
            </a:pPr>
            <a:r>
              <a:rPr dirty="0" sz="1100" spc="-10" b="1">
                <a:solidFill>
                  <a:srgbClr val="696687"/>
                </a:solidFill>
                <a:latin typeface="Arial"/>
                <a:cs typeface="Arial"/>
              </a:rPr>
              <a:t>Complete </a:t>
            </a:r>
            <a:r>
              <a:rPr dirty="0" sz="1100" spc="-110" b="1">
                <a:solidFill>
                  <a:srgbClr val="696687"/>
                </a:solidFill>
                <a:latin typeface="Arial"/>
                <a:cs typeface="Arial"/>
              </a:rPr>
              <a:t>comprehens</a:t>
            </a:r>
            <a:r>
              <a:rPr dirty="0" sz="1100" spc="-110" b="1">
                <a:solidFill>
                  <a:srgbClr val="838593"/>
                </a:solidFill>
                <a:latin typeface="Arial"/>
                <a:cs typeface="Arial"/>
              </a:rPr>
              <a:t>i</a:t>
            </a:r>
            <a:r>
              <a:rPr dirty="0" sz="1100" spc="-110" b="1">
                <a:solidFill>
                  <a:srgbClr val="696687"/>
                </a:solidFill>
                <a:latin typeface="Arial"/>
                <a:cs typeface="Arial"/>
              </a:rPr>
              <a:t>on</a:t>
            </a:r>
            <a:r>
              <a:rPr dirty="0" sz="1100" spc="-25" b="1">
                <a:solidFill>
                  <a:srgbClr val="696687"/>
                </a:solidFill>
                <a:latin typeface="Arial"/>
                <a:cs typeface="Arial"/>
              </a:rPr>
              <a:t> </a:t>
            </a:r>
            <a:r>
              <a:rPr dirty="0" sz="1200" spc="-25" b="1">
                <a:solidFill>
                  <a:srgbClr val="696687"/>
                </a:solidFill>
                <a:latin typeface="Times New Roman"/>
                <a:cs typeface="Times New Roman"/>
              </a:rPr>
              <a:t>69"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11272411" y="7253837"/>
            <a:ext cx="808990" cy="574040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algn="ctr" marL="12700" marR="5080" indent="3175">
              <a:lnSpc>
                <a:spcPct val="118600"/>
              </a:lnSpc>
              <a:spcBef>
                <a:spcPts val="85"/>
              </a:spcBef>
            </a:pPr>
            <a:r>
              <a:rPr dirty="0" sz="1000" spc="-10">
                <a:solidFill>
                  <a:srgbClr val="696687"/>
                </a:solidFill>
                <a:latin typeface="Arial"/>
                <a:cs typeface="Arial"/>
              </a:rPr>
              <a:t>Complete </a:t>
            </a:r>
            <a:r>
              <a:rPr dirty="0" sz="1000" spc="-60">
                <a:solidFill>
                  <a:srgbClr val="696687"/>
                </a:solidFill>
                <a:latin typeface="Arial"/>
                <a:cs typeface="Arial"/>
              </a:rPr>
              <a:t>comprehension </a:t>
            </a:r>
            <a:r>
              <a:rPr dirty="0" sz="1050" spc="-25">
                <a:solidFill>
                  <a:srgbClr val="696687"/>
                </a:solidFill>
                <a:latin typeface="Arial"/>
                <a:cs typeface="Arial"/>
              </a:rPr>
              <a:t>64%</a:t>
            </a:r>
            <a:endParaRPr sz="1050">
              <a:latin typeface="Arial"/>
              <a:cs typeface="Arial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8336834" y="9135205"/>
            <a:ext cx="5088255" cy="654050"/>
          </a:xfrm>
          <a:prstGeom prst="rect">
            <a:avLst/>
          </a:prstGeom>
        </p:spPr>
        <p:txBody>
          <a:bodyPr wrap="square" lIns="0" tIns="76200" rIns="0" bIns="0" rtlCol="0" vert="horz">
            <a:spAutoFit/>
          </a:bodyPr>
          <a:lstStyle/>
          <a:p>
            <a:pPr marL="15240">
              <a:lnSpc>
                <a:spcPct val="100000"/>
              </a:lnSpc>
              <a:spcBef>
                <a:spcPts val="600"/>
              </a:spcBef>
            </a:pPr>
            <a:r>
              <a:rPr dirty="0" sz="1450" spc="-10" b="1">
                <a:solidFill>
                  <a:srgbClr val="2D245D"/>
                </a:solidFill>
                <a:latin typeface="Arial"/>
                <a:cs typeface="Arial"/>
              </a:rPr>
              <a:t>A</a:t>
            </a:r>
            <a:r>
              <a:rPr dirty="0" sz="1450" spc="-10" b="1">
                <a:solidFill>
                  <a:srgbClr val="463F70"/>
                </a:solidFill>
                <a:latin typeface="Arial"/>
                <a:cs typeface="Arial"/>
              </a:rPr>
              <a:t>C</a:t>
            </a:r>
            <a:r>
              <a:rPr dirty="0" sz="1450" spc="-10" b="1">
                <a:solidFill>
                  <a:srgbClr val="2D245D"/>
                </a:solidFill>
                <a:latin typeface="Arial"/>
                <a:cs typeface="Arial"/>
              </a:rPr>
              <a:t>KNOWLEDGEMENTS</a:t>
            </a:r>
            <a:endParaRPr sz="14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4"/>
              </a:spcBef>
            </a:pPr>
            <a:r>
              <a:rPr dirty="0" sz="950" spc="-55" b="1">
                <a:solidFill>
                  <a:srgbClr val="2D245D"/>
                </a:solidFill>
                <a:latin typeface="Arial"/>
                <a:cs typeface="Arial"/>
              </a:rPr>
              <a:t>T</a:t>
            </a:r>
            <a:r>
              <a:rPr dirty="0" sz="950" spc="-55" b="1">
                <a:solidFill>
                  <a:srgbClr val="564F7C"/>
                </a:solidFill>
                <a:latin typeface="Arial"/>
                <a:cs typeface="Arial"/>
              </a:rPr>
              <a:t>h</a:t>
            </a:r>
            <a:r>
              <a:rPr dirty="0" sz="950" spc="-55" b="1">
                <a:solidFill>
                  <a:srgbClr val="838593"/>
                </a:solidFill>
                <a:latin typeface="Arial"/>
                <a:cs typeface="Arial"/>
              </a:rPr>
              <a:t>i</a:t>
            </a:r>
            <a:r>
              <a:rPr dirty="0" sz="950" spc="-55" b="1">
                <a:solidFill>
                  <a:srgbClr val="696687"/>
                </a:solidFill>
                <a:latin typeface="Arial"/>
                <a:cs typeface="Arial"/>
              </a:rPr>
              <a:t>sserv</a:t>
            </a:r>
            <a:r>
              <a:rPr dirty="0" sz="950" spc="-55" b="1">
                <a:solidFill>
                  <a:srgbClr val="463F70"/>
                </a:solidFill>
                <a:latin typeface="Arial"/>
                <a:cs typeface="Arial"/>
              </a:rPr>
              <a:t>i</a:t>
            </a:r>
            <a:r>
              <a:rPr dirty="0" sz="950" spc="-55" b="1">
                <a:solidFill>
                  <a:srgbClr val="696687"/>
                </a:solidFill>
                <a:latin typeface="Arial"/>
                <a:cs typeface="Arial"/>
              </a:rPr>
              <a:t>ce</a:t>
            </a:r>
            <a:r>
              <a:rPr dirty="0" sz="950" spc="-100" b="1">
                <a:solidFill>
                  <a:srgbClr val="696687"/>
                </a:solidFill>
                <a:latin typeface="Arial"/>
                <a:cs typeface="Arial"/>
              </a:rPr>
              <a:t> </a:t>
            </a:r>
            <a:r>
              <a:rPr dirty="0" sz="950" spc="-40" b="1">
                <a:solidFill>
                  <a:srgbClr val="696687"/>
                </a:solidFill>
                <a:latin typeface="Arial"/>
                <a:cs typeface="Arial"/>
              </a:rPr>
              <a:t>eva</a:t>
            </a:r>
            <a:r>
              <a:rPr dirty="0" sz="950" spc="-40" b="1">
                <a:solidFill>
                  <a:srgbClr val="838593"/>
                </a:solidFill>
                <a:latin typeface="Arial"/>
                <a:cs typeface="Arial"/>
              </a:rPr>
              <a:t>l</a:t>
            </a:r>
            <a:r>
              <a:rPr dirty="0" sz="950" spc="-40" b="1">
                <a:solidFill>
                  <a:srgbClr val="564F7C"/>
                </a:solidFill>
                <a:latin typeface="Arial"/>
                <a:cs typeface="Arial"/>
              </a:rPr>
              <a:t>uation</a:t>
            </a:r>
            <a:r>
              <a:rPr dirty="0" sz="950" spc="-135" b="1">
                <a:solidFill>
                  <a:srgbClr val="564F7C"/>
                </a:solidFill>
                <a:latin typeface="Arial"/>
                <a:cs typeface="Arial"/>
              </a:rPr>
              <a:t> </a:t>
            </a:r>
            <a:r>
              <a:rPr dirty="0" sz="950" spc="-50" b="1">
                <a:solidFill>
                  <a:srgbClr val="564F7C"/>
                </a:solidFill>
                <a:latin typeface="Arial"/>
                <a:cs typeface="Arial"/>
              </a:rPr>
              <a:t>was</a:t>
            </a:r>
            <a:r>
              <a:rPr dirty="0" sz="950" spc="-50" b="1">
                <a:solidFill>
                  <a:srgbClr val="463F70"/>
                </a:solidFill>
                <a:latin typeface="Arial"/>
                <a:cs typeface="Arial"/>
              </a:rPr>
              <a:t>r</a:t>
            </a:r>
            <a:r>
              <a:rPr dirty="0" sz="950" spc="-50" b="1">
                <a:solidFill>
                  <a:srgbClr val="696687"/>
                </a:solidFill>
                <a:latin typeface="Arial"/>
                <a:cs typeface="Arial"/>
              </a:rPr>
              <a:t>eg</a:t>
            </a:r>
            <a:r>
              <a:rPr dirty="0" sz="950" spc="-50" b="1">
                <a:solidFill>
                  <a:srgbClr val="838593"/>
                </a:solidFill>
                <a:latin typeface="Arial"/>
                <a:cs typeface="Arial"/>
              </a:rPr>
              <a:t>i</a:t>
            </a:r>
            <a:r>
              <a:rPr dirty="0" sz="950" spc="-50" b="1">
                <a:solidFill>
                  <a:srgbClr val="696687"/>
                </a:solidFill>
                <a:latin typeface="Arial"/>
                <a:cs typeface="Arial"/>
              </a:rPr>
              <a:t>ste</a:t>
            </a:r>
            <a:r>
              <a:rPr dirty="0" sz="950" spc="-50" b="1">
                <a:solidFill>
                  <a:srgbClr val="463F70"/>
                </a:solidFill>
                <a:latin typeface="Arial"/>
                <a:cs typeface="Arial"/>
              </a:rPr>
              <a:t>re</a:t>
            </a:r>
            <a:r>
              <a:rPr dirty="0" sz="950" spc="-50" b="1">
                <a:solidFill>
                  <a:srgbClr val="696687"/>
                </a:solidFill>
                <a:latin typeface="Arial"/>
                <a:cs typeface="Arial"/>
              </a:rPr>
              <a:t>d</a:t>
            </a:r>
            <a:r>
              <a:rPr dirty="0" sz="950" spc="-20" b="1">
                <a:solidFill>
                  <a:srgbClr val="696687"/>
                </a:solidFill>
                <a:latin typeface="Arial"/>
                <a:cs typeface="Arial"/>
              </a:rPr>
              <a:t> </a:t>
            </a:r>
            <a:r>
              <a:rPr dirty="0" sz="950" b="1">
                <a:solidFill>
                  <a:srgbClr val="696687"/>
                </a:solidFill>
                <a:latin typeface="Arial"/>
                <a:cs typeface="Arial"/>
              </a:rPr>
              <a:t>with</a:t>
            </a:r>
            <a:r>
              <a:rPr dirty="0" sz="950" spc="-125" b="1">
                <a:solidFill>
                  <a:srgbClr val="696687"/>
                </a:solidFill>
                <a:latin typeface="Arial"/>
                <a:cs typeface="Arial"/>
              </a:rPr>
              <a:t> </a:t>
            </a:r>
            <a:r>
              <a:rPr dirty="0" sz="950" spc="-40" b="1">
                <a:solidFill>
                  <a:srgbClr val="564F7C"/>
                </a:solidFill>
                <a:latin typeface="Arial"/>
                <a:cs typeface="Arial"/>
              </a:rPr>
              <a:t>and</a:t>
            </a:r>
            <a:r>
              <a:rPr dirty="0" sz="950" spc="-40" b="1">
                <a:solidFill>
                  <a:srgbClr val="463F70"/>
                </a:solidFill>
                <a:latin typeface="Arial"/>
                <a:cs typeface="Arial"/>
              </a:rPr>
              <a:t>received</a:t>
            </a:r>
            <a:r>
              <a:rPr dirty="0" sz="950" spc="-30" b="1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950" spc="-60" b="1">
                <a:solidFill>
                  <a:srgbClr val="564F7C"/>
                </a:solidFill>
                <a:latin typeface="Arial"/>
                <a:cs typeface="Arial"/>
              </a:rPr>
              <a:t>approval</a:t>
            </a:r>
            <a:r>
              <a:rPr dirty="0" sz="950" spc="-5" b="1">
                <a:solidFill>
                  <a:srgbClr val="564F7C"/>
                </a:solidFill>
                <a:latin typeface="Arial"/>
                <a:cs typeface="Arial"/>
              </a:rPr>
              <a:t> </a:t>
            </a:r>
            <a:r>
              <a:rPr dirty="0" sz="950" spc="-40" b="1">
                <a:solidFill>
                  <a:srgbClr val="696687"/>
                </a:solidFill>
                <a:latin typeface="Arial"/>
                <a:cs typeface="Arial"/>
              </a:rPr>
              <a:t>from</a:t>
            </a:r>
            <a:r>
              <a:rPr dirty="0" sz="950" spc="-30" b="1">
                <a:solidFill>
                  <a:srgbClr val="696687"/>
                </a:solidFill>
                <a:latin typeface="Arial"/>
                <a:cs typeface="Arial"/>
              </a:rPr>
              <a:t> </a:t>
            </a:r>
            <a:r>
              <a:rPr dirty="0" sz="950" spc="-65" b="1">
                <a:solidFill>
                  <a:srgbClr val="838593"/>
                </a:solidFill>
                <a:latin typeface="Arial"/>
                <a:cs typeface="Arial"/>
              </a:rPr>
              <a:t>l</a:t>
            </a:r>
            <a:r>
              <a:rPr dirty="0" sz="950" spc="-65" b="1">
                <a:solidFill>
                  <a:srgbClr val="564F7C"/>
                </a:solidFill>
                <a:latin typeface="Arial"/>
                <a:cs typeface="Arial"/>
              </a:rPr>
              <a:t>oca</a:t>
            </a:r>
            <a:r>
              <a:rPr dirty="0" sz="950" spc="-65" b="1">
                <a:solidFill>
                  <a:srgbClr val="838593"/>
                </a:solidFill>
                <a:latin typeface="Arial"/>
                <a:cs typeface="Arial"/>
              </a:rPr>
              <a:t>l</a:t>
            </a:r>
            <a:r>
              <a:rPr dirty="0" sz="950" spc="-100" b="1">
                <a:solidFill>
                  <a:srgbClr val="838593"/>
                </a:solidFill>
                <a:latin typeface="Arial"/>
                <a:cs typeface="Arial"/>
              </a:rPr>
              <a:t> </a:t>
            </a:r>
            <a:r>
              <a:rPr dirty="0" sz="950" spc="-60" b="1">
                <a:solidFill>
                  <a:srgbClr val="696687"/>
                </a:solidFill>
                <a:latin typeface="Arial"/>
                <a:cs typeface="Arial"/>
              </a:rPr>
              <a:t>gove</a:t>
            </a:r>
            <a:r>
              <a:rPr dirty="0" sz="950" spc="-60" b="1">
                <a:solidFill>
                  <a:srgbClr val="463F70"/>
                </a:solidFill>
                <a:latin typeface="Arial"/>
                <a:cs typeface="Arial"/>
              </a:rPr>
              <a:t>rn</a:t>
            </a:r>
            <a:r>
              <a:rPr dirty="0" sz="950" spc="-60" b="1">
                <a:solidFill>
                  <a:srgbClr val="696687"/>
                </a:solidFill>
                <a:latin typeface="Arial"/>
                <a:cs typeface="Arial"/>
              </a:rPr>
              <a:t>anc.eprocesses.</a:t>
            </a:r>
            <a:endParaRPr sz="950">
              <a:latin typeface="Arial"/>
              <a:cs typeface="Arial"/>
            </a:endParaRPr>
          </a:p>
          <a:p>
            <a:pPr marL="14604">
              <a:lnSpc>
                <a:spcPct val="100000"/>
              </a:lnSpc>
              <a:spcBef>
                <a:spcPts val="150"/>
              </a:spcBef>
            </a:pPr>
            <a:r>
              <a:rPr dirty="0" sz="900" b="1">
                <a:solidFill>
                  <a:srgbClr val="564F7C"/>
                </a:solidFill>
                <a:latin typeface="Arial"/>
                <a:cs typeface="Arial"/>
              </a:rPr>
              <a:t>With</a:t>
            </a:r>
            <a:r>
              <a:rPr dirty="0" sz="900" spc="-120" b="1">
                <a:solidFill>
                  <a:srgbClr val="564F7C"/>
                </a:solidFill>
                <a:latin typeface="Arial"/>
                <a:cs typeface="Arial"/>
              </a:rPr>
              <a:t> </a:t>
            </a:r>
            <a:r>
              <a:rPr dirty="0" sz="900" spc="-45" b="1">
                <a:solidFill>
                  <a:srgbClr val="564F7C"/>
                </a:solidFill>
                <a:latin typeface="Arial"/>
                <a:cs typeface="Arial"/>
              </a:rPr>
              <a:t>thanks</a:t>
            </a:r>
            <a:r>
              <a:rPr dirty="0" sz="900" spc="-65" b="1">
                <a:solidFill>
                  <a:srgbClr val="564F7C"/>
                </a:solidFill>
                <a:latin typeface="Arial"/>
                <a:cs typeface="Arial"/>
              </a:rPr>
              <a:t> </a:t>
            </a:r>
            <a:r>
              <a:rPr dirty="0" sz="900" b="1">
                <a:solidFill>
                  <a:srgbClr val="564F7C"/>
                </a:solidFill>
                <a:latin typeface="Arial"/>
                <a:cs typeface="Arial"/>
              </a:rPr>
              <a:t>to</a:t>
            </a:r>
            <a:r>
              <a:rPr dirty="0" sz="900" spc="-155" b="1">
                <a:solidFill>
                  <a:srgbClr val="564F7C"/>
                </a:solidFill>
                <a:latin typeface="Arial"/>
                <a:cs typeface="Arial"/>
              </a:rPr>
              <a:t> </a:t>
            </a:r>
            <a:r>
              <a:rPr dirty="0" sz="900" spc="80" b="1">
                <a:solidFill>
                  <a:srgbClr val="564F7C"/>
                </a:solidFill>
                <a:latin typeface="Arial"/>
                <a:cs typeface="Arial"/>
              </a:rPr>
              <a:t>M</a:t>
            </a:r>
            <a:r>
              <a:rPr dirty="0" sz="900" b="1">
                <a:solidFill>
                  <a:srgbClr val="564F7C"/>
                </a:solidFill>
                <a:latin typeface="Arial"/>
                <a:cs typeface="Arial"/>
              </a:rPr>
              <a:t> </a:t>
            </a:r>
            <a:r>
              <a:rPr dirty="0" sz="900" spc="-40" b="1">
                <a:solidFill>
                  <a:srgbClr val="696687"/>
                </a:solidFill>
                <a:latin typeface="Arial"/>
                <a:cs typeface="Arial"/>
              </a:rPr>
              <a:t>A</a:t>
            </a:r>
            <a:r>
              <a:rPr dirty="0" sz="900" spc="-40" b="1">
                <a:solidFill>
                  <a:srgbClr val="463F70"/>
                </a:solidFill>
                <a:latin typeface="Arial"/>
                <a:cs typeface="Arial"/>
              </a:rPr>
              <a:t>l-</a:t>
            </a:r>
            <a:r>
              <a:rPr dirty="0" sz="900" spc="-45" b="1">
                <a:solidFill>
                  <a:srgbClr val="696687"/>
                </a:solidFill>
                <a:latin typeface="Arial"/>
                <a:cs typeface="Arial"/>
              </a:rPr>
              <a:t>Hasan</a:t>
            </a:r>
            <a:r>
              <a:rPr dirty="0" sz="900" spc="-45" b="1">
                <a:solidFill>
                  <a:srgbClr val="838593"/>
                </a:solidFill>
                <a:latin typeface="Arial"/>
                <a:cs typeface="Arial"/>
              </a:rPr>
              <a:t>,</a:t>
            </a:r>
            <a:r>
              <a:rPr dirty="0" sz="900" spc="-40" b="1">
                <a:solidFill>
                  <a:srgbClr val="838593"/>
                </a:solidFill>
                <a:latin typeface="Arial"/>
                <a:cs typeface="Arial"/>
              </a:rPr>
              <a:t> </a:t>
            </a:r>
            <a:r>
              <a:rPr dirty="0" sz="900" b="1">
                <a:solidFill>
                  <a:srgbClr val="696687"/>
                </a:solidFill>
                <a:latin typeface="Arial"/>
                <a:cs typeface="Arial"/>
              </a:rPr>
              <a:t>M</a:t>
            </a:r>
            <a:r>
              <a:rPr dirty="0" sz="900" spc="155" b="1">
                <a:solidFill>
                  <a:srgbClr val="696687"/>
                </a:solidFill>
                <a:latin typeface="Arial"/>
                <a:cs typeface="Arial"/>
              </a:rPr>
              <a:t> </a:t>
            </a:r>
            <a:r>
              <a:rPr dirty="0" sz="900" spc="-25" b="1">
                <a:solidFill>
                  <a:srgbClr val="696687"/>
                </a:solidFill>
                <a:latin typeface="Arial"/>
                <a:cs typeface="Arial"/>
              </a:rPr>
              <a:t>Anjum,</a:t>
            </a:r>
            <a:r>
              <a:rPr dirty="0" sz="900" spc="-55" b="1">
                <a:solidFill>
                  <a:srgbClr val="696687"/>
                </a:solidFill>
                <a:latin typeface="Arial"/>
                <a:cs typeface="Arial"/>
              </a:rPr>
              <a:t> </a:t>
            </a:r>
            <a:r>
              <a:rPr dirty="0" sz="900" spc="-25" b="1">
                <a:solidFill>
                  <a:srgbClr val="564F7C"/>
                </a:solidFill>
                <a:latin typeface="Arial"/>
                <a:cs typeface="Arial"/>
              </a:rPr>
              <a:t>P</a:t>
            </a:r>
            <a:r>
              <a:rPr dirty="0" sz="900" spc="-75" b="1">
                <a:solidFill>
                  <a:srgbClr val="564F7C"/>
                </a:solidFill>
                <a:latin typeface="Arial"/>
                <a:cs typeface="Arial"/>
              </a:rPr>
              <a:t> </a:t>
            </a:r>
            <a:r>
              <a:rPr dirty="0" sz="900" spc="-35" b="1">
                <a:solidFill>
                  <a:srgbClr val="696687"/>
                </a:solidFill>
                <a:latin typeface="Arial"/>
                <a:cs typeface="Arial"/>
              </a:rPr>
              <a:t>Naza</a:t>
            </a:r>
            <a:r>
              <a:rPr dirty="0" sz="900" spc="-35" b="1">
                <a:solidFill>
                  <a:srgbClr val="838593"/>
                </a:solidFill>
                <a:latin typeface="Arial"/>
                <a:cs typeface="Arial"/>
              </a:rPr>
              <a:t>ri</a:t>
            </a:r>
            <a:r>
              <a:rPr dirty="0" sz="900" spc="-35" b="1">
                <a:solidFill>
                  <a:srgbClr val="696687"/>
                </a:solidFill>
                <a:latin typeface="Arial"/>
                <a:cs typeface="Arial"/>
              </a:rPr>
              <a:t>,</a:t>
            </a:r>
            <a:r>
              <a:rPr dirty="0" sz="900" spc="-5" b="1">
                <a:solidFill>
                  <a:srgbClr val="696687"/>
                </a:solidFill>
                <a:latin typeface="Arial"/>
                <a:cs typeface="Arial"/>
              </a:rPr>
              <a:t> </a:t>
            </a:r>
            <a:r>
              <a:rPr dirty="0" sz="900" spc="-45" b="1">
                <a:solidFill>
                  <a:srgbClr val="564F7C"/>
                </a:solidFill>
                <a:latin typeface="Arial"/>
                <a:cs typeface="Arial"/>
              </a:rPr>
              <a:t>S</a:t>
            </a:r>
            <a:r>
              <a:rPr dirty="0" sz="900" spc="-45" b="1">
                <a:solidFill>
                  <a:srgbClr val="463F70"/>
                </a:solidFill>
                <a:latin typeface="Arial"/>
                <a:cs typeface="Arial"/>
              </a:rPr>
              <a:t>T</a:t>
            </a:r>
            <a:r>
              <a:rPr dirty="0" sz="900" spc="-45" b="1">
                <a:solidFill>
                  <a:srgbClr val="696687"/>
                </a:solidFill>
                <a:latin typeface="Arial"/>
                <a:cs typeface="Arial"/>
              </a:rPr>
              <a:t>s</a:t>
            </a:r>
            <a:r>
              <a:rPr dirty="0" sz="900" spc="-45" b="1">
                <a:solidFill>
                  <a:srgbClr val="463F70"/>
                </a:solidFill>
                <a:latin typeface="Arial"/>
                <a:cs typeface="Arial"/>
              </a:rPr>
              <a:t>i</a:t>
            </a:r>
            <a:r>
              <a:rPr dirty="0" sz="900" spc="-45" b="1">
                <a:solidFill>
                  <a:srgbClr val="696687"/>
                </a:solidFill>
                <a:latin typeface="Arial"/>
                <a:cs typeface="Arial"/>
              </a:rPr>
              <a:t>r</a:t>
            </a:r>
            <a:r>
              <a:rPr dirty="0" sz="900" spc="-45" b="1">
                <a:solidFill>
                  <a:srgbClr val="463F70"/>
                </a:solidFill>
                <a:latin typeface="Arial"/>
                <a:cs typeface="Arial"/>
              </a:rPr>
              <a:t>i</a:t>
            </a:r>
            <a:r>
              <a:rPr dirty="0" sz="900" spc="-45" b="1">
                <a:solidFill>
                  <a:srgbClr val="696687"/>
                </a:solidFill>
                <a:latin typeface="Arial"/>
                <a:cs typeface="Arial"/>
              </a:rPr>
              <a:t>got</a:t>
            </a:r>
            <a:r>
              <a:rPr dirty="0" sz="900" spc="-45" b="1">
                <a:solidFill>
                  <a:srgbClr val="838593"/>
                </a:solidFill>
                <a:latin typeface="Arial"/>
                <a:cs typeface="Arial"/>
              </a:rPr>
              <a:t>i</a:t>
            </a:r>
            <a:r>
              <a:rPr dirty="0" sz="900" spc="-45" b="1">
                <a:solidFill>
                  <a:srgbClr val="696687"/>
                </a:solidFill>
                <a:latin typeface="Arial"/>
                <a:cs typeface="Arial"/>
              </a:rPr>
              <a:t>s,</a:t>
            </a:r>
            <a:r>
              <a:rPr dirty="0" sz="900" spc="-110" b="1">
                <a:solidFill>
                  <a:srgbClr val="696687"/>
                </a:solidFill>
                <a:latin typeface="Arial"/>
                <a:cs typeface="Arial"/>
              </a:rPr>
              <a:t> </a:t>
            </a:r>
            <a:r>
              <a:rPr dirty="0" sz="900" spc="-85" b="1">
                <a:solidFill>
                  <a:srgbClr val="696687"/>
                </a:solidFill>
                <a:latin typeface="Arial"/>
                <a:cs typeface="Arial"/>
              </a:rPr>
              <a:t>C</a:t>
            </a:r>
            <a:r>
              <a:rPr dirty="0" sz="900" spc="-15" b="1">
                <a:solidFill>
                  <a:srgbClr val="696687"/>
                </a:solidFill>
                <a:latin typeface="Arial"/>
                <a:cs typeface="Arial"/>
              </a:rPr>
              <a:t> </a:t>
            </a:r>
            <a:r>
              <a:rPr dirty="0" sz="900" spc="-10" b="1">
                <a:solidFill>
                  <a:srgbClr val="696687"/>
                </a:solidFill>
                <a:latin typeface="Arial"/>
                <a:cs typeface="Arial"/>
              </a:rPr>
              <a:t>Yi</a:t>
            </a:r>
            <a:r>
              <a:rPr dirty="0" sz="900" spc="-10" b="1">
                <a:solidFill>
                  <a:srgbClr val="463F70"/>
                </a:solidFill>
                <a:latin typeface="Arial"/>
                <a:cs typeface="Arial"/>
              </a:rPr>
              <a:t>L</a:t>
            </a:r>
            <a:r>
              <a:rPr dirty="0" sz="900" spc="-10" b="1">
                <a:solidFill>
                  <a:srgbClr val="696687"/>
                </a:solidFill>
                <a:latin typeface="Arial"/>
                <a:cs typeface="Arial"/>
              </a:rPr>
              <a:t>ee</a:t>
            </a:r>
            <a:r>
              <a:rPr dirty="0" sz="900" spc="-95" b="1">
                <a:solidFill>
                  <a:srgbClr val="696687"/>
                </a:solidFill>
                <a:latin typeface="Arial"/>
                <a:cs typeface="Arial"/>
              </a:rPr>
              <a:t> </a:t>
            </a:r>
            <a:r>
              <a:rPr dirty="0" sz="900" b="1">
                <a:solidFill>
                  <a:srgbClr val="696687"/>
                </a:solidFill>
                <a:latin typeface="Arial"/>
                <a:cs typeface="Arial"/>
              </a:rPr>
              <a:t>and</a:t>
            </a:r>
            <a:r>
              <a:rPr dirty="0" sz="900" spc="-45" b="1">
                <a:solidFill>
                  <a:srgbClr val="696687"/>
                </a:solidFill>
                <a:latin typeface="Arial"/>
                <a:cs typeface="Arial"/>
              </a:rPr>
              <a:t> </a:t>
            </a:r>
            <a:r>
              <a:rPr dirty="0" sz="900" spc="-40" b="1">
                <a:solidFill>
                  <a:srgbClr val="564F7C"/>
                </a:solidFill>
                <a:latin typeface="Arial"/>
                <a:cs typeface="Arial"/>
              </a:rPr>
              <a:t>Or</a:t>
            </a:r>
            <a:r>
              <a:rPr dirty="0" sz="900" spc="-100" b="1">
                <a:solidFill>
                  <a:srgbClr val="564F7C"/>
                </a:solidFill>
                <a:latin typeface="Arial"/>
                <a:cs typeface="Arial"/>
              </a:rPr>
              <a:t> </a:t>
            </a:r>
            <a:r>
              <a:rPr dirty="0" sz="900" b="1">
                <a:solidFill>
                  <a:srgbClr val="564F7C"/>
                </a:solidFill>
                <a:latin typeface="Arial"/>
                <a:cs typeface="Arial"/>
              </a:rPr>
              <a:t>M</a:t>
            </a:r>
            <a:r>
              <a:rPr dirty="0" sz="900" spc="185" b="1">
                <a:solidFill>
                  <a:srgbClr val="564F7C"/>
                </a:solidFill>
                <a:latin typeface="Arial"/>
                <a:cs typeface="Arial"/>
              </a:rPr>
              <a:t> </a:t>
            </a:r>
            <a:r>
              <a:rPr dirty="0" sz="900" spc="-10" b="1">
                <a:solidFill>
                  <a:srgbClr val="696687"/>
                </a:solidFill>
                <a:latin typeface="Arial"/>
                <a:cs typeface="Arial"/>
              </a:rPr>
              <a:t>Gooneratne</a:t>
            </a:r>
            <a:r>
              <a:rPr dirty="0" sz="900" spc="-10" b="1">
                <a:solidFill>
                  <a:srgbClr val="9CA0AA"/>
                </a:solidFill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8336471" y="9881211"/>
            <a:ext cx="5015230" cy="1118870"/>
          </a:xfrm>
          <a:prstGeom prst="rect">
            <a:avLst/>
          </a:prstGeom>
        </p:spPr>
        <p:txBody>
          <a:bodyPr wrap="square" lIns="0" tIns="660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dirty="0" sz="1450" spc="-25" b="1">
                <a:solidFill>
                  <a:srgbClr val="2D245D"/>
                </a:solidFill>
                <a:latin typeface="Arial"/>
                <a:cs typeface="Arial"/>
              </a:rPr>
              <a:t>REFEREN</a:t>
            </a:r>
            <a:r>
              <a:rPr dirty="0" sz="1450" spc="-25" b="1">
                <a:solidFill>
                  <a:srgbClr val="463F70"/>
                </a:solidFill>
                <a:latin typeface="Arial"/>
                <a:cs typeface="Arial"/>
              </a:rPr>
              <a:t>C</a:t>
            </a:r>
            <a:r>
              <a:rPr dirty="0" sz="1450" spc="-25" b="1">
                <a:solidFill>
                  <a:srgbClr val="2D245D"/>
                </a:solidFill>
                <a:latin typeface="Arial"/>
                <a:cs typeface="Arial"/>
              </a:rPr>
              <a:t>ES</a:t>
            </a:r>
            <a:endParaRPr sz="1450">
              <a:latin typeface="Arial"/>
              <a:cs typeface="Arial"/>
            </a:endParaRPr>
          </a:p>
          <a:p>
            <a:pPr marL="141605" marR="5080" indent="-125095">
              <a:lnSpc>
                <a:spcPct val="102600"/>
              </a:lnSpc>
              <a:spcBef>
                <a:spcPts val="250"/>
              </a:spcBef>
              <a:buSzPct val="89473"/>
              <a:buAutoNum type="arabicPeriod"/>
              <a:tabLst>
                <a:tab pos="143510" algn="l"/>
              </a:tabLst>
            </a:pPr>
            <a:r>
              <a:rPr dirty="0" sz="950" spc="-20" b="1">
                <a:solidFill>
                  <a:srgbClr val="696687"/>
                </a:solidFill>
                <a:latin typeface="Arial"/>
                <a:cs typeface="Arial"/>
              </a:rPr>
              <a:t>Mu</a:t>
            </a:r>
            <a:r>
              <a:rPr dirty="0" sz="950" spc="-20" b="1">
                <a:solidFill>
                  <a:srgbClr val="838593"/>
                </a:solidFill>
                <a:latin typeface="Arial"/>
                <a:cs typeface="Arial"/>
              </a:rPr>
              <a:t>ll</a:t>
            </a:r>
            <a:r>
              <a:rPr dirty="0" sz="950" spc="-20" b="1">
                <a:solidFill>
                  <a:srgbClr val="696687"/>
                </a:solidFill>
                <a:latin typeface="Arial"/>
                <a:cs typeface="Arial"/>
              </a:rPr>
              <a:t>e</a:t>
            </a:r>
            <a:r>
              <a:rPr dirty="0" sz="950" spc="-20" b="1">
                <a:solidFill>
                  <a:srgbClr val="463F70"/>
                </a:solidFill>
                <a:latin typeface="Arial"/>
                <a:cs typeface="Arial"/>
              </a:rPr>
              <a:t>r</a:t>
            </a:r>
            <a:r>
              <a:rPr dirty="0" sz="950" spc="-75" b="1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950" spc="-45" b="1">
                <a:solidFill>
                  <a:srgbClr val="564F7C"/>
                </a:solidFill>
                <a:latin typeface="Arial"/>
                <a:cs typeface="Arial"/>
              </a:rPr>
              <a:t>S,</a:t>
            </a:r>
            <a:r>
              <a:rPr dirty="0" sz="950" spc="-150" b="1">
                <a:solidFill>
                  <a:srgbClr val="564F7C"/>
                </a:solidFill>
                <a:latin typeface="Arial"/>
                <a:cs typeface="Arial"/>
              </a:rPr>
              <a:t> </a:t>
            </a:r>
            <a:r>
              <a:rPr dirty="0" sz="950" spc="-50" b="1">
                <a:solidFill>
                  <a:srgbClr val="696687"/>
                </a:solidFill>
                <a:latin typeface="Arial"/>
                <a:cs typeface="Arial"/>
              </a:rPr>
              <a:t>Z</a:t>
            </a:r>
            <a:r>
              <a:rPr dirty="0" sz="950" spc="-50" b="1">
                <a:solidFill>
                  <a:srgbClr val="2D245D"/>
                </a:solidFill>
                <a:latin typeface="Arial"/>
                <a:cs typeface="Arial"/>
              </a:rPr>
              <a:t>.</a:t>
            </a:r>
            <a:r>
              <a:rPr dirty="0" sz="950" spc="-85" b="1">
                <a:solidFill>
                  <a:srgbClr val="2D245D"/>
                </a:solidFill>
                <a:latin typeface="Arial"/>
                <a:cs typeface="Arial"/>
              </a:rPr>
              <a:t> </a:t>
            </a:r>
            <a:r>
              <a:rPr dirty="0" sz="950" b="1">
                <a:solidFill>
                  <a:srgbClr val="564F7C"/>
                </a:solidFill>
                <a:latin typeface="Arial"/>
                <a:cs typeface="Arial"/>
              </a:rPr>
              <a:t>M,</a:t>
            </a:r>
            <a:r>
              <a:rPr dirty="0" sz="950" spc="135" b="1">
                <a:solidFill>
                  <a:srgbClr val="564F7C"/>
                </a:solidFill>
                <a:latin typeface="Arial"/>
                <a:cs typeface="Arial"/>
              </a:rPr>
              <a:t> </a:t>
            </a:r>
            <a:r>
              <a:rPr dirty="0" sz="950" spc="-55" b="1">
                <a:solidFill>
                  <a:srgbClr val="696687"/>
                </a:solidFill>
                <a:latin typeface="Arial"/>
                <a:cs typeface="Arial"/>
              </a:rPr>
              <a:t>Hubner</a:t>
            </a:r>
            <a:r>
              <a:rPr dirty="0" sz="950" spc="-90" b="1">
                <a:solidFill>
                  <a:srgbClr val="696687"/>
                </a:solidFill>
                <a:latin typeface="Arial"/>
                <a:cs typeface="Arial"/>
              </a:rPr>
              <a:t> </a:t>
            </a:r>
            <a:r>
              <a:rPr dirty="0" sz="950" b="1">
                <a:solidFill>
                  <a:srgbClr val="463F70"/>
                </a:solidFill>
                <a:latin typeface="Arial"/>
                <a:cs typeface="Arial"/>
              </a:rPr>
              <a:t>M,</a:t>
            </a:r>
            <a:r>
              <a:rPr dirty="0" sz="950" spc="135" b="1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950" spc="-60" b="1">
                <a:solidFill>
                  <a:srgbClr val="696687"/>
                </a:solidFill>
                <a:latin typeface="Arial"/>
                <a:cs typeface="Arial"/>
              </a:rPr>
              <a:t>C</a:t>
            </a:r>
            <a:r>
              <a:rPr dirty="0" sz="950" spc="-60" b="1">
                <a:solidFill>
                  <a:srgbClr val="463F70"/>
                </a:solidFill>
                <a:latin typeface="Arial"/>
                <a:cs typeface="Arial"/>
              </a:rPr>
              <a:t>la</a:t>
            </a:r>
            <a:r>
              <a:rPr dirty="0" sz="950" spc="-60" b="1">
                <a:solidFill>
                  <a:srgbClr val="696687"/>
                </a:solidFill>
                <a:latin typeface="Arial"/>
                <a:cs typeface="Arial"/>
              </a:rPr>
              <a:t>vlen</a:t>
            </a:r>
            <a:r>
              <a:rPr dirty="0" sz="950" spc="-150" b="1">
                <a:solidFill>
                  <a:srgbClr val="696687"/>
                </a:solidFill>
                <a:latin typeface="Arial"/>
                <a:cs typeface="Arial"/>
              </a:rPr>
              <a:t> </a:t>
            </a:r>
            <a:r>
              <a:rPr dirty="0" sz="950" spc="-95" b="1">
                <a:solidFill>
                  <a:srgbClr val="564F7C"/>
                </a:solidFill>
                <a:latin typeface="Arial"/>
                <a:cs typeface="Arial"/>
              </a:rPr>
              <a:t>PA,</a:t>
            </a:r>
            <a:r>
              <a:rPr dirty="0" sz="950" spc="-100" b="1">
                <a:solidFill>
                  <a:srgbClr val="564F7C"/>
                </a:solidFill>
                <a:latin typeface="Arial"/>
                <a:cs typeface="Arial"/>
              </a:rPr>
              <a:t> </a:t>
            </a:r>
            <a:r>
              <a:rPr dirty="0" sz="950" spc="-35" b="1">
                <a:solidFill>
                  <a:srgbClr val="696687"/>
                </a:solidFill>
                <a:latin typeface="Arial"/>
                <a:cs typeface="Arial"/>
              </a:rPr>
              <a:t>Dema</a:t>
            </a:r>
            <a:r>
              <a:rPr dirty="0" sz="950" spc="-35" b="1">
                <a:solidFill>
                  <a:srgbClr val="838593"/>
                </a:solidFill>
                <a:latin typeface="Arial"/>
                <a:cs typeface="Arial"/>
              </a:rPr>
              <a:t>r</a:t>
            </a:r>
            <a:r>
              <a:rPr dirty="0" sz="950" spc="-35" b="1">
                <a:solidFill>
                  <a:srgbClr val="564F7C"/>
                </a:solidFill>
                <a:latin typeface="Arial"/>
                <a:cs typeface="Arial"/>
              </a:rPr>
              <a:t>t</a:t>
            </a:r>
            <a:r>
              <a:rPr dirty="0" sz="950" spc="-35" b="1">
                <a:solidFill>
                  <a:srgbClr val="838593"/>
                </a:solidFill>
                <a:latin typeface="Arial"/>
                <a:cs typeface="Arial"/>
              </a:rPr>
              <a:t>i</a:t>
            </a:r>
            <a:r>
              <a:rPr dirty="0" sz="950" spc="-35" b="1">
                <a:solidFill>
                  <a:srgbClr val="696687"/>
                </a:solidFill>
                <a:latin typeface="Arial"/>
                <a:cs typeface="Arial"/>
              </a:rPr>
              <a:t>nes</a:t>
            </a:r>
            <a:r>
              <a:rPr dirty="0" sz="950" spc="-35" b="1">
                <a:solidFill>
                  <a:srgbClr val="463F70"/>
                </a:solidFill>
                <a:latin typeface="Arial"/>
                <a:cs typeface="Arial"/>
              </a:rPr>
              <a:t>N</a:t>
            </a:r>
            <a:r>
              <a:rPr dirty="0" sz="950" spc="-35" b="1">
                <a:solidFill>
                  <a:srgbClr val="696687"/>
                </a:solidFill>
                <a:latin typeface="Arial"/>
                <a:cs typeface="Arial"/>
              </a:rPr>
              <a:t>,</a:t>
            </a:r>
            <a:r>
              <a:rPr dirty="0" sz="950" spc="-25" b="1">
                <a:solidFill>
                  <a:srgbClr val="696687"/>
                </a:solidFill>
                <a:latin typeface="Arial"/>
                <a:cs typeface="Arial"/>
              </a:rPr>
              <a:t> </a:t>
            </a:r>
            <a:r>
              <a:rPr dirty="0" sz="950" spc="-65" b="1">
                <a:solidFill>
                  <a:srgbClr val="696687"/>
                </a:solidFill>
                <a:latin typeface="Arial"/>
                <a:cs typeface="Arial"/>
              </a:rPr>
              <a:t>Zu</a:t>
            </a:r>
            <a:r>
              <a:rPr dirty="0" sz="950" spc="-65" b="1">
                <a:solidFill>
                  <a:srgbClr val="838593"/>
                </a:solidFill>
                <a:latin typeface="Arial"/>
                <a:cs typeface="Arial"/>
              </a:rPr>
              <a:t>ri</a:t>
            </a:r>
            <a:r>
              <a:rPr dirty="0" sz="950" spc="-65" b="1">
                <a:solidFill>
                  <a:srgbClr val="564F7C"/>
                </a:solidFill>
                <a:latin typeface="Arial"/>
                <a:cs typeface="Arial"/>
              </a:rPr>
              <a:t>ch</a:t>
            </a:r>
            <a:r>
              <a:rPr dirty="0" sz="950" spc="-60" b="1">
                <a:solidFill>
                  <a:srgbClr val="564F7C"/>
                </a:solidFill>
                <a:latin typeface="Arial"/>
                <a:cs typeface="Arial"/>
              </a:rPr>
              <a:t> </a:t>
            </a:r>
            <a:r>
              <a:rPr dirty="0" sz="950" spc="-114" b="1">
                <a:solidFill>
                  <a:srgbClr val="838593"/>
                </a:solidFill>
                <a:latin typeface="Arial"/>
                <a:cs typeface="Arial"/>
              </a:rPr>
              <a:t>F</a:t>
            </a:r>
            <a:r>
              <a:rPr dirty="0" sz="950" spc="-114" b="1">
                <a:solidFill>
                  <a:srgbClr val="696687"/>
                </a:solidFill>
                <a:latin typeface="Arial"/>
                <a:cs typeface="Arial"/>
              </a:rPr>
              <a:t>ast</a:t>
            </a:r>
            <a:r>
              <a:rPr dirty="0" sz="950" spc="-10" b="1">
                <a:solidFill>
                  <a:srgbClr val="696687"/>
                </a:solidFill>
                <a:latin typeface="Arial"/>
                <a:cs typeface="Arial"/>
              </a:rPr>
              <a:t> </a:t>
            </a:r>
            <a:r>
              <a:rPr dirty="0" sz="1000" spc="-90" b="1">
                <a:solidFill>
                  <a:srgbClr val="696687"/>
                </a:solidFill>
                <a:latin typeface="Times New Roman"/>
                <a:cs typeface="Times New Roman"/>
              </a:rPr>
              <a:t>Trade</a:t>
            </a:r>
            <a:r>
              <a:rPr dirty="0" sz="1000" spc="-65" b="1">
                <a:solidFill>
                  <a:srgbClr val="696687"/>
                </a:solidFill>
                <a:latin typeface="Times New Roman"/>
                <a:cs typeface="Times New Roman"/>
              </a:rPr>
              <a:t> </a:t>
            </a:r>
            <a:r>
              <a:rPr dirty="0" sz="950" spc="-65" b="1">
                <a:solidFill>
                  <a:srgbClr val="696687"/>
                </a:solidFill>
                <a:latin typeface="Arial"/>
                <a:cs typeface="Arial"/>
              </a:rPr>
              <a:t>Stu</a:t>
            </a:r>
            <a:r>
              <a:rPr dirty="0" sz="950" spc="-65" b="1">
                <a:solidFill>
                  <a:srgbClr val="463F70"/>
                </a:solidFill>
                <a:latin typeface="Arial"/>
                <a:cs typeface="Arial"/>
              </a:rPr>
              <a:t>d</a:t>
            </a:r>
            <a:r>
              <a:rPr dirty="0" sz="950" spc="-65" b="1">
                <a:solidFill>
                  <a:srgbClr val="696687"/>
                </a:solidFill>
                <a:latin typeface="Arial"/>
                <a:cs typeface="Arial"/>
              </a:rPr>
              <a:t>y</a:t>
            </a:r>
            <a:r>
              <a:rPr dirty="0" sz="950" spc="-155" b="1">
                <a:solidFill>
                  <a:srgbClr val="696687"/>
                </a:solidFill>
                <a:latin typeface="Arial"/>
                <a:cs typeface="Arial"/>
              </a:rPr>
              <a:t> </a:t>
            </a:r>
            <a:r>
              <a:rPr dirty="0" sz="950" spc="-40" b="1">
                <a:solidFill>
                  <a:srgbClr val="564F7C"/>
                </a:solidFill>
                <a:latin typeface="Arial"/>
                <a:cs typeface="Arial"/>
              </a:rPr>
              <a:t>Gmup.</a:t>
            </a:r>
            <a:r>
              <a:rPr dirty="0" sz="950" spc="-90" b="1">
                <a:solidFill>
                  <a:srgbClr val="564F7C"/>
                </a:solidFill>
                <a:latin typeface="Arial"/>
                <a:cs typeface="Arial"/>
              </a:rPr>
              <a:t> </a:t>
            </a:r>
            <a:r>
              <a:rPr dirty="0" sz="950" spc="-40" b="1">
                <a:solidFill>
                  <a:srgbClr val="564F7C"/>
                </a:solidFill>
                <a:latin typeface="Arial"/>
                <a:cs typeface="Arial"/>
              </a:rPr>
              <a:t>A</a:t>
            </a:r>
            <a:r>
              <a:rPr dirty="0" sz="950" spc="-95" b="1">
                <a:solidFill>
                  <a:srgbClr val="564F7C"/>
                </a:solidFill>
                <a:latin typeface="Arial"/>
                <a:cs typeface="Arial"/>
              </a:rPr>
              <a:t> </a:t>
            </a:r>
            <a:r>
              <a:rPr dirty="0" sz="950" spc="-30" b="1">
                <a:solidFill>
                  <a:srgbClr val="564F7C"/>
                </a:solidFill>
                <a:latin typeface="Arial"/>
                <a:cs typeface="Arial"/>
              </a:rPr>
              <a:t>fasMrack </a:t>
            </a:r>
            <a:r>
              <a:rPr dirty="0" sz="950" spc="-30" b="1">
                <a:solidFill>
                  <a:srgbClr val="564F7C"/>
                </a:solidFill>
                <a:latin typeface="Arial"/>
                <a:cs typeface="Arial"/>
              </a:rPr>
              <a:t>	</a:t>
            </a:r>
            <a:r>
              <a:rPr dirty="0" sz="950" spc="-55" b="1">
                <a:solidFill>
                  <a:srgbClr val="463F70"/>
                </a:solidFill>
                <a:latin typeface="Arial"/>
                <a:cs typeface="Arial"/>
              </a:rPr>
              <a:t>p</a:t>
            </a:r>
            <a:r>
              <a:rPr dirty="0" sz="950" spc="-55" b="1">
                <a:solidFill>
                  <a:srgbClr val="696687"/>
                </a:solidFill>
                <a:latin typeface="Arial"/>
                <a:cs typeface="Arial"/>
              </a:rPr>
              <a:t>rogram</a:t>
            </a:r>
            <a:r>
              <a:rPr dirty="0" sz="950" spc="-120" b="1">
                <a:solidFill>
                  <a:srgbClr val="696687"/>
                </a:solidFill>
                <a:latin typeface="Arial"/>
                <a:cs typeface="Arial"/>
              </a:rPr>
              <a:t> </a:t>
            </a:r>
            <a:r>
              <a:rPr dirty="0" sz="950" spc="-70" b="1">
                <a:solidFill>
                  <a:srgbClr val="696687"/>
                </a:solidFill>
                <a:latin typeface="Arial"/>
                <a:cs typeface="Arial"/>
              </a:rPr>
              <a:t>reduces</a:t>
            </a:r>
            <a:r>
              <a:rPr dirty="0" sz="950" spc="-35" b="1">
                <a:solidFill>
                  <a:srgbClr val="696687"/>
                </a:solidFill>
                <a:latin typeface="Arial"/>
                <a:cs typeface="Arial"/>
              </a:rPr>
              <a:t> </a:t>
            </a:r>
            <a:r>
              <a:rPr dirty="0" sz="950" spc="-50" b="1">
                <a:solidFill>
                  <a:srgbClr val="564F7C"/>
                </a:solidFill>
                <a:latin typeface="Arial"/>
                <a:cs typeface="Arial"/>
              </a:rPr>
              <a:t>comp</a:t>
            </a:r>
            <a:r>
              <a:rPr dirty="0" sz="950" spc="-50" b="1">
                <a:solidFill>
                  <a:srgbClr val="838593"/>
                </a:solidFill>
                <a:latin typeface="Arial"/>
                <a:cs typeface="Arial"/>
              </a:rPr>
              <a:t>li</a:t>
            </a:r>
            <a:r>
              <a:rPr dirty="0" sz="950" spc="-50" b="1">
                <a:solidFill>
                  <a:srgbClr val="564F7C"/>
                </a:solidFill>
                <a:latin typeface="Arial"/>
                <a:cs typeface="Arial"/>
              </a:rPr>
              <a:t>cations</a:t>
            </a:r>
            <a:r>
              <a:rPr dirty="0" sz="950" spc="-50" b="1">
                <a:solidFill>
                  <a:srgbClr val="696687"/>
                </a:solidFill>
                <a:latin typeface="Arial"/>
                <a:cs typeface="Arial"/>
              </a:rPr>
              <a:t>and</a:t>
            </a:r>
            <a:r>
              <a:rPr dirty="0" sz="950" spc="-45" b="1">
                <a:solidFill>
                  <a:srgbClr val="696687"/>
                </a:solidFill>
                <a:latin typeface="Arial"/>
                <a:cs typeface="Arial"/>
              </a:rPr>
              <a:t> </a:t>
            </a:r>
            <a:r>
              <a:rPr dirty="0" sz="950" spc="-50" b="1">
                <a:solidFill>
                  <a:srgbClr val="838593"/>
                </a:solidFill>
                <a:latin typeface="Arial"/>
                <a:cs typeface="Arial"/>
              </a:rPr>
              <a:t>l</a:t>
            </a:r>
            <a:r>
              <a:rPr dirty="0" sz="950" spc="-50" b="1">
                <a:solidFill>
                  <a:srgbClr val="696687"/>
                </a:solidFill>
                <a:latin typeface="Arial"/>
                <a:cs typeface="Arial"/>
              </a:rPr>
              <a:t>ength</a:t>
            </a:r>
            <a:r>
              <a:rPr dirty="0" sz="950" spc="-75" b="1">
                <a:solidFill>
                  <a:srgbClr val="696687"/>
                </a:solidFill>
                <a:latin typeface="Arial"/>
                <a:cs typeface="Arial"/>
              </a:rPr>
              <a:t> </a:t>
            </a:r>
            <a:r>
              <a:rPr dirty="0" sz="950" b="1">
                <a:solidFill>
                  <a:srgbClr val="564F7C"/>
                </a:solidFill>
                <a:latin typeface="Arial"/>
                <a:cs typeface="Arial"/>
              </a:rPr>
              <a:t>of</a:t>
            </a:r>
            <a:r>
              <a:rPr dirty="0" sz="950" spc="-65" b="1">
                <a:solidFill>
                  <a:srgbClr val="564F7C"/>
                </a:solidFill>
                <a:latin typeface="Arial"/>
                <a:cs typeface="Arial"/>
              </a:rPr>
              <a:t> </a:t>
            </a:r>
            <a:r>
              <a:rPr dirty="0" sz="950" spc="-55" b="1">
                <a:solidFill>
                  <a:srgbClr val="696687"/>
                </a:solidFill>
                <a:latin typeface="Arial"/>
                <a:cs typeface="Arial"/>
              </a:rPr>
              <a:t>hos</a:t>
            </a:r>
            <a:r>
              <a:rPr dirty="0" sz="950" spc="-55" b="1">
                <a:solidFill>
                  <a:srgbClr val="463F70"/>
                </a:solidFill>
                <a:latin typeface="Arial"/>
                <a:cs typeface="Arial"/>
              </a:rPr>
              <a:t>p</a:t>
            </a:r>
            <a:r>
              <a:rPr dirty="0" sz="950" spc="-55" b="1">
                <a:solidFill>
                  <a:srgbClr val="838593"/>
                </a:solidFill>
                <a:latin typeface="Arial"/>
                <a:cs typeface="Arial"/>
              </a:rPr>
              <a:t>i</a:t>
            </a:r>
            <a:r>
              <a:rPr dirty="0" sz="950" spc="-55" b="1">
                <a:solidFill>
                  <a:srgbClr val="696687"/>
                </a:solidFill>
                <a:latin typeface="Arial"/>
                <a:cs typeface="Arial"/>
              </a:rPr>
              <a:t>ta</a:t>
            </a:r>
            <a:r>
              <a:rPr dirty="0" sz="950" spc="-55" b="1">
                <a:solidFill>
                  <a:srgbClr val="463F70"/>
                </a:solidFill>
                <a:latin typeface="Arial"/>
                <a:cs typeface="Arial"/>
              </a:rPr>
              <a:t>l</a:t>
            </a:r>
            <a:r>
              <a:rPr dirty="0" sz="950" spc="-75" b="1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950" spc="-20" b="1">
                <a:solidFill>
                  <a:srgbClr val="696687"/>
                </a:solidFill>
                <a:latin typeface="Arial"/>
                <a:cs typeface="Arial"/>
              </a:rPr>
              <a:t>stayafte</a:t>
            </a:r>
            <a:r>
              <a:rPr dirty="0" sz="950" spc="-20" b="1">
                <a:solidFill>
                  <a:srgbClr val="838593"/>
                </a:solidFill>
                <a:latin typeface="Arial"/>
                <a:cs typeface="Arial"/>
              </a:rPr>
              <a:t>r</a:t>
            </a:r>
            <a:r>
              <a:rPr dirty="0" sz="950" spc="-135" b="1">
                <a:solidFill>
                  <a:srgbClr val="838593"/>
                </a:solidFill>
                <a:latin typeface="Arial"/>
                <a:cs typeface="Arial"/>
              </a:rPr>
              <a:t> </a:t>
            </a:r>
            <a:r>
              <a:rPr dirty="0" sz="950" spc="-30" b="1">
                <a:solidFill>
                  <a:srgbClr val="564F7C"/>
                </a:solidFill>
                <a:latin typeface="Arial"/>
                <a:cs typeface="Arial"/>
              </a:rPr>
              <a:t>open</a:t>
            </a:r>
            <a:r>
              <a:rPr dirty="0" sz="950" spc="-110" b="1">
                <a:solidFill>
                  <a:srgbClr val="564F7C"/>
                </a:solidFill>
                <a:latin typeface="Arial"/>
                <a:cs typeface="Arial"/>
              </a:rPr>
              <a:t> </a:t>
            </a:r>
            <a:r>
              <a:rPr dirty="0" sz="950" spc="-70" b="1">
                <a:solidFill>
                  <a:srgbClr val="564F7C"/>
                </a:solidFill>
                <a:latin typeface="Arial"/>
                <a:cs typeface="Arial"/>
              </a:rPr>
              <a:t>co</a:t>
            </a:r>
            <a:r>
              <a:rPr dirty="0" sz="950" spc="-70" b="1">
                <a:solidFill>
                  <a:srgbClr val="838593"/>
                </a:solidFill>
                <a:latin typeface="Arial"/>
                <a:cs typeface="Arial"/>
              </a:rPr>
              <a:t>l</a:t>
            </a:r>
            <a:r>
              <a:rPr dirty="0" sz="950" spc="-70" b="1">
                <a:solidFill>
                  <a:srgbClr val="564F7C"/>
                </a:solidFill>
                <a:latin typeface="Arial"/>
                <a:cs typeface="Arial"/>
              </a:rPr>
              <a:t>on!c</a:t>
            </a:r>
            <a:r>
              <a:rPr dirty="0" sz="950" spc="-90" b="1">
                <a:solidFill>
                  <a:srgbClr val="564F7C"/>
                </a:solidFill>
                <a:latin typeface="Arial"/>
                <a:cs typeface="Arial"/>
              </a:rPr>
              <a:t> </a:t>
            </a:r>
            <a:r>
              <a:rPr dirty="0" sz="950" spc="-10" b="1">
                <a:solidFill>
                  <a:srgbClr val="564F7C"/>
                </a:solidFill>
                <a:latin typeface="Arial"/>
                <a:cs typeface="Arial"/>
              </a:rPr>
              <a:t>surgery</a:t>
            </a:r>
            <a:r>
              <a:rPr dirty="0" sz="950" spc="-10" b="1">
                <a:solidFill>
                  <a:srgbClr val="2D245D"/>
                </a:solidFill>
                <a:latin typeface="Arial"/>
                <a:cs typeface="Arial"/>
              </a:rPr>
              <a:t>. </a:t>
            </a:r>
            <a:r>
              <a:rPr dirty="0" sz="950" spc="-10" b="1">
                <a:solidFill>
                  <a:srgbClr val="2D245D"/>
                </a:solidFill>
                <a:latin typeface="Arial"/>
                <a:cs typeface="Arial"/>
              </a:rPr>
              <a:t>	</a:t>
            </a:r>
            <a:r>
              <a:rPr dirty="0" sz="1000" spc="-50">
                <a:solidFill>
                  <a:srgbClr val="463F70"/>
                </a:solidFill>
                <a:latin typeface="Arial"/>
                <a:cs typeface="Arial"/>
              </a:rPr>
              <a:t>G</a:t>
            </a:r>
            <a:r>
              <a:rPr dirty="0" sz="1000" spc="-50">
                <a:solidFill>
                  <a:srgbClr val="696687"/>
                </a:solidFill>
                <a:latin typeface="Arial"/>
                <a:cs typeface="Arial"/>
              </a:rPr>
              <a:t>astroentero</a:t>
            </a:r>
            <a:r>
              <a:rPr dirty="0" sz="1000" spc="-50">
                <a:solidFill>
                  <a:srgbClr val="838593"/>
                </a:solidFill>
                <a:latin typeface="Arial"/>
                <a:cs typeface="Arial"/>
              </a:rPr>
              <a:t>l</a:t>
            </a:r>
            <a:r>
              <a:rPr dirty="0" sz="1000" spc="-50">
                <a:solidFill>
                  <a:srgbClr val="564F7C"/>
                </a:solidFill>
                <a:latin typeface="Arial"/>
                <a:cs typeface="Arial"/>
              </a:rPr>
              <a:t>ogy</a:t>
            </a:r>
            <a:r>
              <a:rPr dirty="0" sz="1000" spc="-50">
                <a:solidFill>
                  <a:srgbClr val="2D245D"/>
                </a:solidFill>
                <a:latin typeface="Arial"/>
                <a:cs typeface="Arial"/>
              </a:rPr>
              <a:t>.</a:t>
            </a:r>
            <a:r>
              <a:rPr dirty="0" sz="1000" spc="150">
                <a:solidFill>
                  <a:srgbClr val="2D245D"/>
                </a:solidFill>
                <a:latin typeface="Arial"/>
                <a:cs typeface="Arial"/>
              </a:rPr>
              <a:t> </a:t>
            </a:r>
            <a:r>
              <a:rPr dirty="0" sz="1000" spc="-55">
                <a:solidFill>
                  <a:srgbClr val="696687"/>
                </a:solidFill>
                <a:latin typeface="Arial"/>
                <a:cs typeface="Arial"/>
              </a:rPr>
              <a:t>2009</a:t>
            </a:r>
            <a:r>
              <a:rPr dirty="0" sz="1000" spc="-55">
                <a:solidFill>
                  <a:srgbClr val="838593"/>
                </a:solidFill>
                <a:latin typeface="Arial"/>
                <a:cs typeface="Arial"/>
              </a:rPr>
              <a:t>;</a:t>
            </a:r>
            <a:r>
              <a:rPr dirty="0" sz="1000" spc="-55">
                <a:solidFill>
                  <a:srgbClr val="564F7C"/>
                </a:solidFill>
                <a:latin typeface="Arial"/>
                <a:cs typeface="Arial"/>
              </a:rPr>
              <a:t>136(3)</a:t>
            </a:r>
            <a:r>
              <a:rPr dirty="0" sz="1000" spc="-55">
                <a:solidFill>
                  <a:srgbClr val="2D245D"/>
                </a:solidFill>
                <a:latin typeface="Arial"/>
                <a:cs typeface="Arial"/>
              </a:rPr>
              <a:t>:</a:t>
            </a:r>
            <a:r>
              <a:rPr dirty="0" sz="1000" spc="-55">
                <a:solidFill>
                  <a:srgbClr val="564F7C"/>
                </a:solidFill>
                <a:latin typeface="Arial"/>
                <a:cs typeface="Arial"/>
              </a:rPr>
              <a:t>842-</a:t>
            </a:r>
            <a:r>
              <a:rPr dirty="0" sz="1000" spc="-20">
                <a:solidFill>
                  <a:srgbClr val="564F7C"/>
                </a:solidFill>
                <a:latin typeface="Arial"/>
                <a:cs typeface="Arial"/>
              </a:rPr>
              <a:t>847.</a:t>
            </a:r>
            <a:endParaRPr sz="1000">
              <a:latin typeface="Arial"/>
              <a:cs typeface="Arial"/>
            </a:endParaRPr>
          </a:p>
          <a:p>
            <a:pPr marL="147955" indent="-135255">
              <a:lnSpc>
                <a:spcPct val="100000"/>
              </a:lnSpc>
              <a:spcBef>
                <a:spcPts val="175"/>
              </a:spcBef>
              <a:buClr>
                <a:srgbClr val="696687"/>
              </a:buClr>
              <a:buAutoNum type="arabicPeriod"/>
              <a:tabLst>
                <a:tab pos="147955" algn="l"/>
              </a:tabLst>
            </a:pPr>
            <a:r>
              <a:rPr dirty="0" sz="950" b="1">
                <a:solidFill>
                  <a:srgbClr val="564F7C"/>
                </a:solidFill>
                <a:latin typeface="Arial"/>
                <a:cs typeface="Arial"/>
              </a:rPr>
              <a:t>2.</a:t>
            </a:r>
            <a:r>
              <a:rPr dirty="0" sz="950" spc="-105" b="1">
                <a:solidFill>
                  <a:srgbClr val="564F7C"/>
                </a:solidFill>
                <a:latin typeface="Arial"/>
                <a:cs typeface="Arial"/>
              </a:rPr>
              <a:t> </a:t>
            </a:r>
            <a:r>
              <a:rPr dirty="0" sz="950" spc="-70" b="1">
                <a:solidFill>
                  <a:srgbClr val="463F70"/>
                </a:solidFill>
                <a:latin typeface="Arial"/>
                <a:cs typeface="Arial"/>
              </a:rPr>
              <a:t>K</a:t>
            </a:r>
            <a:r>
              <a:rPr dirty="0" sz="950" spc="-70" b="1">
                <a:solidFill>
                  <a:srgbClr val="696687"/>
                </a:solidFill>
                <a:latin typeface="Arial"/>
                <a:cs typeface="Arial"/>
              </a:rPr>
              <a:t>eh</a:t>
            </a:r>
            <a:r>
              <a:rPr dirty="0" sz="950" spc="-70" b="1">
                <a:solidFill>
                  <a:srgbClr val="463F70"/>
                </a:solidFill>
                <a:latin typeface="Arial"/>
                <a:cs typeface="Arial"/>
              </a:rPr>
              <a:t>l</a:t>
            </a:r>
            <a:r>
              <a:rPr dirty="0" sz="950" spc="-70" b="1">
                <a:solidFill>
                  <a:srgbClr val="564F7C"/>
                </a:solidFill>
                <a:latin typeface="Arial"/>
                <a:cs typeface="Arial"/>
              </a:rPr>
              <a:t>et</a:t>
            </a:r>
            <a:r>
              <a:rPr dirty="0" sz="950" spc="130" b="1">
                <a:solidFill>
                  <a:srgbClr val="564F7C"/>
                </a:solidFill>
                <a:latin typeface="Arial"/>
                <a:cs typeface="Arial"/>
              </a:rPr>
              <a:t> </a:t>
            </a:r>
            <a:r>
              <a:rPr dirty="0" sz="950" spc="-10" b="1">
                <a:solidFill>
                  <a:srgbClr val="696687"/>
                </a:solidFill>
                <a:latin typeface="Arial"/>
                <a:cs typeface="Arial"/>
              </a:rPr>
              <a:t>H,</a:t>
            </a:r>
            <a:r>
              <a:rPr dirty="0" sz="950" spc="-120" b="1">
                <a:solidFill>
                  <a:srgbClr val="696687"/>
                </a:solidFill>
                <a:latin typeface="Arial"/>
                <a:cs typeface="Arial"/>
              </a:rPr>
              <a:t> </a:t>
            </a:r>
            <a:r>
              <a:rPr dirty="0" sz="950" spc="-35" b="1">
                <a:solidFill>
                  <a:srgbClr val="564F7C"/>
                </a:solidFill>
                <a:latin typeface="Arial"/>
                <a:cs typeface="Arial"/>
              </a:rPr>
              <a:t>WIimore</a:t>
            </a:r>
            <a:r>
              <a:rPr dirty="0" sz="950" spc="-40" b="1">
                <a:solidFill>
                  <a:srgbClr val="564F7C"/>
                </a:solidFill>
                <a:latin typeface="Arial"/>
                <a:cs typeface="Arial"/>
              </a:rPr>
              <a:t> </a:t>
            </a:r>
            <a:r>
              <a:rPr dirty="0" sz="950" spc="-35" b="1">
                <a:solidFill>
                  <a:srgbClr val="696687"/>
                </a:solidFill>
                <a:latin typeface="Arial"/>
                <a:cs typeface="Arial"/>
              </a:rPr>
              <a:t>OW.Mu</a:t>
            </a:r>
            <a:r>
              <a:rPr dirty="0" sz="950" spc="-35" b="1">
                <a:solidFill>
                  <a:srgbClr val="838593"/>
                </a:solidFill>
                <a:latin typeface="Arial"/>
                <a:cs typeface="Arial"/>
              </a:rPr>
              <a:t>l</a:t>
            </a:r>
            <a:r>
              <a:rPr dirty="0" sz="950" spc="-35" b="1">
                <a:solidFill>
                  <a:srgbClr val="696687"/>
                </a:solidFill>
                <a:latin typeface="Arial"/>
                <a:cs typeface="Arial"/>
              </a:rPr>
              <a:t>t</a:t>
            </a:r>
            <a:r>
              <a:rPr dirty="0" sz="950" spc="-35" b="1">
                <a:solidFill>
                  <a:srgbClr val="838593"/>
                </a:solidFill>
                <a:latin typeface="Arial"/>
                <a:cs typeface="Arial"/>
              </a:rPr>
              <a:t>l</a:t>
            </a:r>
            <a:r>
              <a:rPr dirty="0" sz="950" spc="-35" b="1">
                <a:solidFill>
                  <a:srgbClr val="696687"/>
                </a:solidFill>
                <a:latin typeface="Arial"/>
                <a:cs typeface="Arial"/>
              </a:rPr>
              <a:t>moda</a:t>
            </a:r>
            <a:r>
              <a:rPr dirty="0" sz="950" spc="-35" b="1">
                <a:solidFill>
                  <a:srgbClr val="2D245D"/>
                </a:solidFill>
                <a:latin typeface="Arial"/>
                <a:cs typeface="Arial"/>
              </a:rPr>
              <a:t>l</a:t>
            </a:r>
            <a:r>
              <a:rPr dirty="0" sz="950" spc="-80" b="1">
                <a:solidFill>
                  <a:srgbClr val="2D245D"/>
                </a:solidFill>
                <a:latin typeface="Arial"/>
                <a:cs typeface="Arial"/>
              </a:rPr>
              <a:t> </a:t>
            </a:r>
            <a:r>
              <a:rPr dirty="0" sz="950" spc="-55" b="1">
                <a:solidFill>
                  <a:srgbClr val="696687"/>
                </a:solidFill>
                <a:latin typeface="Arial"/>
                <a:cs typeface="Arial"/>
              </a:rPr>
              <a:t>stra</a:t>
            </a:r>
            <a:r>
              <a:rPr dirty="0" sz="950" spc="-55" b="1">
                <a:solidFill>
                  <a:srgbClr val="463F70"/>
                </a:solidFill>
                <a:latin typeface="Arial"/>
                <a:cs typeface="Arial"/>
              </a:rPr>
              <a:t>t</a:t>
            </a:r>
            <a:r>
              <a:rPr dirty="0" sz="950" spc="-55" b="1">
                <a:solidFill>
                  <a:srgbClr val="696687"/>
                </a:solidFill>
                <a:latin typeface="Arial"/>
                <a:cs typeface="Arial"/>
              </a:rPr>
              <a:t>egies</a:t>
            </a:r>
            <a:r>
              <a:rPr dirty="0" sz="950" spc="-90" b="1">
                <a:solidFill>
                  <a:srgbClr val="696687"/>
                </a:solidFill>
                <a:latin typeface="Arial"/>
                <a:cs typeface="Arial"/>
              </a:rPr>
              <a:t> </a:t>
            </a:r>
            <a:r>
              <a:rPr dirty="0" sz="950" b="1">
                <a:solidFill>
                  <a:srgbClr val="696687"/>
                </a:solidFill>
                <a:latin typeface="Arial"/>
                <a:cs typeface="Arial"/>
              </a:rPr>
              <a:t>to</a:t>
            </a:r>
            <a:r>
              <a:rPr dirty="0" sz="950" spc="-155" b="1">
                <a:solidFill>
                  <a:srgbClr val="696687"/>
                </a:solidFill>
                <a:latin typeface="Arial"/>
                <a:cs typeface="Arial"/>
              </a:rPr>
              <a:t> </a:t>
            </a:r>
            <a:r>
              <a:rPr dirty="0" sz="950" spc="-40" b="1">
                <a:solidFill>
                  <a:srgbClr val="838593"/>
                </a:solidFill>
                <a:latin typeface="Arial"/>
                <a:cs typeface="Arial"/>
              </a:rPr>
              <a:t>I</a:t>
            </a:r>
            <a:r>
              <a:rPr dirty="0" sz="950" spc="-40" b="1">
                <a:solidFill>
                  <a:srgbClr val="564F7C"/>
                </a:solidFill>
                <a:latin typeface="Arial"/>
                <a:cs typeface="Arial"/>
              </a:rPr>
              <a:t>mprove</a:t>
            </a:r>
            <a:r>
              <a:rPr dirty="0" sz="950" spc="-120" b="1">
                <a:solidFill>
                  <a:srgbClr val="564F7C"/>
                </a:solidFill>
                <a:latin typeface="Arial"/>
                <a:cs typeface="Arial"/>
              </a:rPr>
              <a:t> </a:t>
            </a:r>
            <a:r>
              <a:rPr dirty="0" sz="950" spc="-80" b="1">
                <a:solidFill>
                  <a:srgbClr val="696687"/>
                </a:solidFill>
                <a:latin typeface="Arial"/>
                <a:cs typeface="Arial"/>
              </a:rPr>
              <a:t>surgica</a:t>
            </a:r>
            <a:r>
              <a:rPr dirty="0" sz="950" spc="-80" b="1">
                <a:solidFill>
                  <a:srgbClr val="838593"/>
                </a:solidFill>
                <a:latin typeface="Arial"/>
                <a:cs typeface="Arial"/>
              </a:rPr>
              <a:t>l</a:t>
            </a:r>
            <a:r>
              <a:rPr dirty="0" sz="950" spc="-110" b="1">
                <a:solidFill>
                  <a:srgbClr val="838593"/>
                </a:solidFill>
                <a:latin typeface="Arial"/>
                <a:cs typeface="Arial"/>
              </a:rPr>
              <a:t> </a:t>
            </a:r>
            <a:r>
              <a:rPr dirty="0" sz="950" spc="-45" b="1">
                <a:solidFill>
                  <a:srgbClr val="696687"/>
                </a:solidFill>
                <a:latin typeface="Arial"/>
                <a:cs typeface="Arial"/>
              </a:rPr>
              <a:t>outcome.</a:t>
            </a:r>
            <a:r>
              <a:rPr dirty="0" sz="950" spc="-85" b="1">
                <a:solidFill>
                  <a:srgbClr val="696687"/>
                </a:solidFill>
                <a:latin typeface="Arial"/>
                <a:cs typeface="Arial"/>
              </a:rPr>
              <a:t> </a:t>
            </a:r>
            <a:r>
              <a:rPr dirty="0" sz="900" spc="-25" b="1" i="1">
                <a:solidFill>
                  <a:srgbClr val="564F7C"/>
                </a:solidFill>
                <a:latin typeface="Arial"/>
                <a:cs typeface="Arial"/>
              </a:rPr>
              <a:t>Am</a:t>
            </a:r>
            <a:r>
              <a:rPr dirty="0" sz="850" spc="-25" b="1" i="1">
                <a:solidFill>
                  <a:srgbClr val="564F7C"/>
                </a:solidFill>
                <a:latin typeface="Arial"/>
                <a:cs typeface="Arial"/>
              </a:rPr>
              <a:t>J</a:t>
            </a:r>
            <a:endParaRPr sz="850">
              <a:latin typeface="Arial"/>
              <a:cs typeface="Arial"/>
            </a:endParaRPr>
          </a:p>
          <a:p>
            <a:pPr marL="144145">
              <a:lnSpc>
                <a:spcPct val="100000"/>
              </a:lnSpc>
              <a:spcBef>
                <a:spcPts val="50"/>
              </a:spcBef>
            </a:pPr>
            <a:r>
              <a:rPr dirty="0" sz="850" i="1">
                <a:solidFill>
                  <a:srgbClr val="696687"/>
                </a:solidFill>
                <a:latin typeface="Arial"/>
                <a:cs typeface="Arial"/>
              </a:rPr>
              <a:t>Surg.</a:t>
            </a:r>
            <a:r>
              <a:rPr dirty="0" sz="850" spc="180" i="1">
                <a:solidFill>
                  <a:srgbClr val="696687"/>
                </a:solidFill>
                <a:latin typeface="Arial"/>
                <a:cs typeface="Arial"/>
              </a:rPr>
              <a:t> </a:t>
            </a:r>
            <a:r>
              <a:rPr dirty="0" sz="1000" spc="-40">
                <a:solidFill>
                  <a:srgbClr val="696687"/>
                </a:solidFill>
                <a:latin typeface="Arial"/>
                <a:cs typeface="Arial"/>
              </a:rPr>
              <a:t>2002</a:t>
            </a:r>
            <a:r>
              <a:rPr dirty="0" sz="1000" spc="-40">
                <a:solidFill>
                  <a:srgbClr val="838593"/>
                </a:solidFill>
                <a:latin typeface="Arial"/>
                <a:cs typeface="Arial"/>
              </a:rPr>
              <a:t>;</a:t>
            </a:r>
            <a:r>
              <a:rPr dirty="0" sz="1000" spc="-40">
                <a:solidFill>
                  <a:srgbClr val="463F70"/>
                </a:solidFill>
                <a:latin typeface="Arial"/>
                <a:cs typeface="Arial"/>
              </a:rPr>
              <a:t>18</a:t>
            </a:r>
            <a:r>
              <a:rPr dirty="0" sz="1000" spc="-40">
                <a:solidFill>
                  <a:srgbClr val="696687"/>
                </a:solidFill>
                <a:latin typeface="Arial"/>
                <a:cs typeface="Arial"/>
              </a:rPr>
              <a:t>3</a:t>
            </a:r>
            <a:r>
              <a:rPr dirty="0" sz="1000" spc="-40">
                <a:solidFill>
                  <a:srgbClr val="463F70"/>
                </a:solidFill>
                <a:latin typeface="Arial"/>
                <a:cs typeface="Arial"/>
              </a:rPr>
              <a:t>:</a:t>
            </a:r>
            <a:r>
              <a:rPr dirty="0" sz="1000" spc="-40">
                <a:solidFill>
                  <a:srgbClr val="696687"/>
                </a:solidFill>
                <a:latin typeface="Arial"/>
                <a:cs typeface="Arial"/>
              </a:rPr>
              <a:t>630-</a:t>
            </a:r>
            <a:r>
              <a:rPr dirty="0" sz="1000" spc="-25">
                <a:solidFill>
                  <a:srgbClr val="696687"/>
                </a:solidFill>
                <a:latin typeface="Arial"/>
                <a:cs typeface="Arial"/>
              </a:rPr>
              <a:t>4</a:t>
            </a:r>
            <a:r>
              <a:rPr dirty="0" sz="1000" spc="-25">
                <a:solidFill>
                  <a:srgbClr val="463F70"/>
                </a:solidFill>
                <a:latin typeface="Arial"/>
                <a:cs typeface="Arial"/>
              </a:rPr>
              <a:t>1.</a:t>
            </a:r>
            <a:endParaRPr sz="1000">
              <a:latin typeface="Arial"/>
              <a:cs typeface="Arial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13916446" y="2677929"/>
            <a:ext cx="259079" cy="1771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000" spc="-20">
                <a:solidFill>
                  <a:srgbClr val="838593"/>
                </a:solidFill>
                <a:latin typeface="Arial"/>
                <a:cs typeface="Arial"/>
              </a:rPr>
              <a:t>80</a:t>
            </a:r>
            <a:r>
              <a:rPr dirty="0" sz="1000" spc="-20">
                <a:solidFill>
                  <a:srgbClr val="9CA0AA"/>
                </a:solidFill>
                <a:latin typeface="Arial"/>
                <a:cs typeface="Arial"/>
              </a:rPr>
              <a:t>!4</a:t>
            </a:r>
            <a:endParaRPr sz="1000">
              <a:latin typeface="Arial"/>
              <a:cs typeface="Arial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13926184" y="2951180"/>
            <a:ext cx="249554" cy="1771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000" spc="-40">
                <a:solidFill>
                  <a:srgbClr val="838593"/>
                </a:solidFill>
                <a:latin typeface="Arial"/>
                <a:cs typeface="Arial"/>
              </a:rPr>
              <a:t>70</a:t>
            </a:r>
            <a:r>
              <a:rPr dirty="0" sz="1000" spc="-40">
                <a:solidFill>
                  <a:srgbClr val="9CA0AA"/>
                </a:solidFill>
                <a:latin typeface="Arial"/>
                <a:cs typeface="Arial"/>
              </a:rPr>
              <a:t>!4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13926813" y="3508193"/>
            <a:ext cx="250825" cy="1771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000" spc="-40">
                <a:solidFill>
                  <a:srgbClr val="838593"/>
                </a:solidFill>
                <a:latin typeface="Arial"/>
                <a:cs typeface="Arial"/>
              </a:rPr>
              <a:t>50!4</a:t>
            </a:r>
            <a:endParaRPr sz="1000">
              <a:latin typeface="Arial"/>
              <a:cs typeface="Arial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13920089" y="3781444"/>
            <a:ext cx="255904" cy="1771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000" spc="-30">
                <a:solidFill>
                  <a:srgbClr val="838593"/>
                </a:solidFill>
                <a:latin typeface="Arial"/>
                <a:cs typeface="Arial"/>
              </a:rPr>
              <a:t>40</a:t>
            </a:r>
            <a:r>
              <a:rPr dirty="0" sz="1000" spc="-30">
                <a:solidFill>
                  <a:srgbClr val="9CA0AA"/>
                </a:solidFill>
                <a:latin typeface="Arial"/>
                <a:cs typeface="Arial"/>
              </a:rPr>
              <a:t>!4</a:t>
            </a:r>
            <a:endParaRPr sz="1000">
              <a:latin typeface="Arial"/>
              <a:cs typeface="Arial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13926813" y="4065205"/>
            <a:ext cx="248920" cy="1771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000" spc="-40">
                <a:solidFill>
                  <a:srgbClr val="838593"/>
                </a:solidFill>
                <a:latin typeface="Arial"/>
                <a:cs typeface="Arial"/>
              </a:rPr>
              <a:t>30</a:t>
            </a:r>
            <a:r>
              <a:rPr dirty="0" sz="1000" spc="-40">
                <a:solidFill>
                  <a:srgbClr val="9CA0AA"/>
                </a:solidFill>
                <a:latin typeface="Arial"/>
                <a:cs typeface="Arial"/>
              </a:rPr>
              <a:t>!4</a:t>
            </a:r>
            <a:endParaRPr sz="1000">
              <a:latin typeface="Arial"/>
              <a:cs typeface="Arial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13928529" y="4348966"/>
            <a:ext cx="247015" cy="1771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000" spc="-45">
                <a:solidFill>
                  <a:srgbClr val="838593"/>
                </a:solidFill>
                <a:latin typeface="Arial"/>
                <a:cs typeface="Arial"/>
              </a:rPr>
              <a:t>20</a:t>
            </a:r>
            <a:r>
              <a:rPr dirty="0" sz="1000" spc="-45">
                <a:solidFill>
                  <a:srgbClr val="9CA0AA"/>
                </a:solidFill>
                <a:latin typeface="Arial"/>
                <a:cs typeface="Arial"/>
              </a:rPr>
              <a:t>!4</a:t>
            </a:r>
            <a:endParaRPr sz="1000">
              <a:latin typeface="Arial"/>
              <a:cs typeface="Arial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13918499" y="4622218"/>
            <a:ext cx="257175" cy="1771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000" spc="-25">
                <a:solidFill>
                  <a:srgbClr val="9CA0AA"/>
                </a:solidFill>
                <a:latin typeface="Arial"/>
                <a:cs typeface="Arial"/>
              </a:rPr>
              <a:t>1</a:t>
            </a:r>
            <a:r>
              <a:rPr dirty="0" sz="1000" spc="-25">
                <a:solidFill>
                  <a:srgbClr val="838593"/>
                </a:solidFill>
                <a:latin typeface="Arial"/>
                <a:cs typeface="Arial"/>
              </a:rPr>
              <a:t>0</a:t>
            </a:r>
            <a:r>
              <a:rPr dirty="0" sz="1000" spc="-25">
                <a:solidFill>
                  <a:srgbClr val="9CA0AA"/>
                </a:solidFill>
                <a:latin typeface="Arial"/>
                <a:cs typeface="Arial"/>
              </a:rPr>
              <a:t>!4</a:t>
            </a:r>
            <a:endParaRPr sz="1000">
              <a:latin typeface="Arial"/>
              <a:cs typeface="Arial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13979711" y="4916488"/>
            <a:ext cx="193040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-25">
                <a:solidFill>
                  <a:srgbClr val="838593"/>
                </a:solidFill>
                <a:latin typeface="Arial"/>
                <a:cs typeface="Arial"/>
              </a:rPr>
              <a:t>0</a:t>
            </a:r>
            <a:r>
              <a:rPr dirty="0" sz="900" spc="-25">
                <a:solidFill>
                  <a:srgbClr val="9CA0AA"/>
                </a:solidFill>
                <a:latin typeface="Arial"/>
                <a:cs typeface="Arial"/>
              </a:rPr>
              <a:t>%</a:t>
            </a:r>
            <a:endParaRPr sz="900">
              <a:latin typeface="Arial"/>
              <a:cs typeface="Arial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14472042" y="5068878"/>
            <a:ext cx="1374775" cy="318135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429259" marR="5080" indent="-417195">
              <a:lnSpc>
                <a:spcPct val="101600"/>
              </a:lnSpc>
              <a:spcBef>
                <a:spcPts val="80"/>
              </a:spcBef>
            </a:pPr>
            <a:r>
              <a:rPr dirty="0" sz="950" spc="-70" b="1">
                <a:solidFill>
                  <a:srgbClr val="838593"/>
                </a:solidFill>
                <a:latin typeface="Arial"/>
                <a:cs typeface="Arial"/>
              </a:rPr>
              <a:t>Comp</a:t>
            </a:r>
            <a:r>
              <a:rPr dirty="0" sz="950" spc="-70" b="1">
                <a:solidFill>
                  <a:srgbClr val="9CA0AA"/>
                </a:solidFill>
                <a:latin typeface="Arial"/>
                <a:cs typeface="Arial"/>
              </a:rPr>
              <a:t>le</a:t>
            </a:r>
            <a:r>
              <a:rPr dirty="0" sz="950" spc="-70" b="1">
                <a:solidFill>
                  <a:srgbClr val="838593"/>
                </a:solidFill>
                <a:latin typeface="Arial"/>
                <a:cs typeface="Arial"/>
              </a:rPr>
              <a:t>t</a:t>
            </a:r>
            <a:r>
              <a:rPr dirty="0" sz="950" spc="-70" b="1">
                <a:solidFill>
                  <a:srgbClr val="9CA0AA"/>
                </a:solidFill>
                <a:latin typeface="Arial"/>
                <a:cs typeface="Arial"/>
              </a:rPr>
              <a:t>e</a:t>
            </a:r>
            <a:r>
              <a:rPr dirty="0" sz="950" spc="-70" b="1">
                <a:solidFill>
                  <a:srgbClr val="838593"/>
                </a:solidFill>
                <a:latin typeface="Arial"/>
                <a:cs typeface="Arial"/>
              </a:rPr>
              <a:t>lyund</a:t>
            </a:r>
            <a:r>
              <a:rPr dirty="0" sz="950" spc="-70" b="1">
                <a:solidFill>
                  <a:srgbClr val="9CA0AA"/>
                </a:solidFill>
                <a:latin typeface="Arial"/>
                <a:cs typeface="Arial"/>
              </a:rPr>
              <a:t>e</a:t>
            </a:r>
            <a:r>
              <a:rPr dirty="0" sz="950" spc="-70" b="1">
                <a:solidFill>
                  <a:srgbClr val="838593"/>
                </a:solidFill>
                <a:latin typeface="Arial"/>
                <a:cs typeface="Arial"/>
              </a:rPr>
              <a:t>r</a:t>
            </a:r>
            <a:r>
              <a:rPr dirty="0" sz="950" spc="-70" b="1">
                <a:solidFill>
                  <a:srgbClr val="9CA0AA"/>
                </a:solidFill>
                <a:latin typeface="Arial"/>
                <a:cs typeface="Arial"/>
              </a:rPr>
              <a:t>sta</a:t>
            </a:r>
            <a:r>
              <a:rPr dirty="0" sz="950" spc="-70" b="1">
                <a:solidFill>
                  <a:srgbClr val="838593"/>
                </a:solidFill>
                <a:latin typeface="Arial"/>
                <a:cs typeface="Arial"/>
              </a:rPr>
              <a:t>nd</a:t>
            </a:r>
            <a:r>
              <a:rPr dirty="0" sz="950" spc="60" b="1">
                <a:solidFill>
                  <a:srgbClr val="838593"/>
                </a:solidFill>
                <a:latin typeface="Arial"/>
                <a:cs typeface="Arial"/>
              </a:rPr>
              <a:t> </a:t>
            </a:r>
            <a:r>
              <a:rPr dirty="0" sz="950" spc="-25" b="1">
                <a:solidFill>
                  <a:srgbClr val="9CA0AA"/>
                </a:solidFill>
                <a:latin typeface="Arial"/>
                <a:cs typeface="Arial"/>
              </a:rPr>
              <a:t>the </a:t>
            </a:r>
            <a:r>
              <a:rPr dirty="0" sz="950" spc="-10" b="1">
                <a:solidFill>
                  <a:srgbClr val="9CA0AA"/>
                </a:solidFill>
                <a:latin typeface="Arial"/>
                <a:cs typeface="Arial"/>
              </a:rPr>
              <a:t>procedu</a:t>
            </a:r>
            <a:r>
              <a:rPr dirty="0" sz="950" spc="-10" b="1">
                <a:solidFill>
                  <a:srgbClr val="838593"/>
                </a:solidFill>
                <a:latin typeface="Arial"/>
                <a:cs typeface="Arial"/>
              </a:rPr>
              <a:t>r</a:t>
            </a:r>
            <a:r>
              <a:rPr dirty="0" sz="950" spc="-10" b="1">
                <a:solidFill>
                  <a:srgbClr val="9CA0AA"/>
                </a:solidFill>
                <a:latin typeface="Arial"/>
                <a:cs typeface="Arial"/>
              </a:rPr>
              <a:t>e</a:t>
            </a:r>
            <a:endParaRPr sz="950">
              <a:latin typeface="Arial"/>
              <a:cs typeface="Arial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16266301" y="5068878"/>
            <a:ext cx="1374775" cy="3187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1125"/>
              </a:lnSpc>
              <a:spcBef>
                <a:spcPts val="100"/>
              </a:spcBef>
            </a:pPr>
            <a:r>
              <a:rPr dirty="0" sz="950" spc="-70" b="1">
                <a:solidFill>
                  <a:srgbClr val="838593"/>
                </a:solidFill>
                <a:latin typeface="Arial"/>
                <a:cs typeface="Arial"/>
              </a:rPr>
              <a:t>Co</a:t>
            </a:r>
            <a:r>
              <a:rPr dirty="0" sz="950" spc="-70" b="1">
                <a:solidFill>
                  <a:srgbClr val="9CA0AA"/>
                </a:solidFill>
                <a:latin typeface="Arial"/>
                <a:cs typeface="Arial"/>
              </a:rPr>
              <a:t>m</a:t>
            </a:r>
            <a:r>
              <a:rPr dirty="0" sz="950" spc="-70" b="1">
                <a:solidFill>
                  <a:srgbClr val="838593"/>
                </a:solidFill>
                <a:latin typeface="Arial"/>
                <a:cs typeface="Arial"/>
              </a:rPr>
              <a:t>p</a:t>
            </a:r>
            <a:r>
              <a:rPr dirty="0" sz="950" spc="-70" b="1">
                <a:solidFill>
                  <a:srgbClr val="9CA0AA"/>
                </a:solidFill>
                <a:latin typeface="Arial"/>
                <a:cs typeface="Arial"/>
              </a:rPr>
              <a:t>le</a:t>
            </a:r>
            <a:r>
              <a:rPr dirty="0" sz="950" spc="-70" b="1">
                <a:solidFill>
                  <a:srgbClr val="838593"/>
                </a:solidFill>
                <a:latin typeface="Arial"/>
                <a:cs typeface="Arial"/>
              </a:rPr>
              <a:t>t</a:t>
            </a:r>
            <a:r>
              <a:rPr dirty="0" sz="950" spc="-70" b="1">
                <a:solidFill>
                  <a:srgbClr val="9CA0AA"/>
                </a:solidFill>
                <a:latin typeface="Arial"/>
                <a:cs typeface="Arial"/>
              </a:rPr>
              <a:t>e</a:t>
            </a:r>
            <a:r>
              <a:rPr dirty="0" sz="950" spc="-70" b="1">
                <a:solidFill>
                  <a:srgbClr val="838593"/>
                </a:solidFill>
                <a:latin typeface="Arial"/>
                <a:cs typeface="Arial"/>
              </a:rPr>
              <a:t>ly</a:t>
            </a:r>
            <a:r>
              <a:rPr dirty="0" sz="950" spc="-70" b="1">
                <a:solidFill>
                  <a:srgbClr val="9CA0AA"/>
                </a:solidFill>
                <a:latin typeface="Arial"/>
                <a:cs typeface="Arial"/>
              </a:rPr>
              <a:t>u</a:t>
            </a:r>
            <a:r>
              <a:rPr dirty="0" sz="950" spc="-70" b="1">
                <a:solidFill>
                  <a:srgbClr val="838593"/>
                </a:solidFill>
                <a:latin typeface="Arial"/>
                <a:cs typeface="Arial"/>
              </a:rPr>
              <a:t>nd</a:t>
            </a:r>
            <a:r>
              <a:rPr dirty="0" sz="950" spc="-70" b="1">
                <a:solidFill>
                  <a:srgbClr val="9CA0AA"/>
                </a:solidFill>
                <a:latin typeface="Arial"/>
                <a:cs typeface="Arial"/>
              </a:rPr>
              <a:t>erstan</a:t>
            </a:r>
            <a:r>
              <a:rPr dirty="0" sz="950" spc="-70" b="1">
                <a:solidFill>
                  <a:srgbClr val="838593"/>
                </a:solidFill>
                <a:latin typeface="Arial"/>
                <a:cs typeface="Arial"/>
              </a:rPr>
              <a:t>d</a:t>
            </a:r>
            <a:r>
              <a:rPr dirty="0" sz="950" spc="60" b="1">
                <a:solidFill>
                  <a:srgbClr val="838593"/>
                </a:solidFill>
                <a:latin typeface="Arial"/>
                <a:cs typeface="Arial"/>
              </a:rPr>
              <a:t> </a:t>
            </a:r>
            <a:r>
              <a:rPr dirty="0" sz="950" spc="-25" b="1">
                <a:solidFill>
                  <a:srgbClr val="9CA0AA"/>
                </a:solidFill>
                <a:latin typeface="Arial"/>
                <a:cs typeface="Arial"/>
              </a:rPr>
              <a:t>the</a:t>
            </a:r>
            <a:endParaRPr sz="950">
              <a:latin typeface="Arial"/>
              <a:cs typeface="Arial"/>
            </a:endParaRPr>
          </a:p>
          <a:p>
            <a:pPr algn="ctr" marL="5715">
              <a:lnSpc>
                <a:spcPts val="1185"/>
              </a:lnSpc>
            </a:pPr>
            <a:r>
              <a:rPr dirty="0" sz="1000" spc="-20" b="1">
                <a:solidFill>
                  <a:srgbClr val="9CA0AA"/>
                </a:solidFill>
                <a:latin typeface="Arial"/>
                <a:cs typeface="Arial"/>
              </a:rPr>
              <a:t>assoda</a:t>
            </a:r>
            <a:r>
              <a:rPr dirty="0" sz="1000" spc="-20" b="1">
                <a:solidFill>
                  <a:srgbClr val="838593"/>
                </a:solidFill>
                <a:latin typeface="Arial"/>
                <a:cs typeface="Arial"/>
              </a:rPr>
              <a:t>t</a:t>
            </a:r>
            <a:r>
              <a:rPr dirty="0" sz="1000" spc="-20" b="1">
                <a:solidFill>
                  <a:srgbClr val="9CA0AA"/>
                </a:solidFill>
                <a:latin typeface="Arial"/>
                <a:cs typeface="Arial"/>
              </a:rPr>
              <a:t>ed</a:t>
            </a:r>
            <a:r>
              <a:rPr dirty="0" sz="1000" spc="-20" b="1">
                <a:solidFill>
                  <a:srgbClr val="838593"/>
                </a:solidFill>
                <a:latin typeface="Arial"/>
                <a:cs typeface="Arial"/>
              </a:rPr>
              <a:t>r</a:t>
            </a:r>
            <a:r>
              <a:rPr dirty="0" sz="1000" spc="-20" b="1">
                <a:solidFill>
                  <a:srgbClr val="9CA0AA"/>
                </a:solidFill>
                <a:latin typeface="Arial"/>
                <a:cs typeface="Arial"/>
              </a:rPr>
              <a:t>is</a:t>
            </a:r>
            <a:r>
              <a:rPr dirty="0" sz="1000" spc="-20" b="1">
                <a:solidFill>
                  <a:srgbClr val="838593"/>
                </a:solidFill>
                <a:latin typeface="Arial"/>
                <a:cs typeface="Arial"/>
              </a:rPr>
              <a:t>k</a:t>
            </a:r>
            <a:r>
              <a:rPr dirty="0" sz="1000" spc="-20" b="1">
                <a:solidFill>
                  <a:srgbClr val="9CA0AA"/>
                </a:solidFill>
                <a:latin typeface="Arial"/>
                <a:cs typeface="Arial"/>
              </a:rPr>
              <a:t>s</a:t>
            </a:r>
            <a:endParaRPr sz="1000">
              <a:latin typeface="Arial"/>
              <a:cs typeface="Arial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17898335" y="5068878"/>
            <a:ext cx="1695450" cy="3187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1125"/>
              </a:lnSpc>
              <a:spcBef>
                <a:spcPts val="100"/>
              </a:spcBef>
            </a:pPr>
            <a:r>
              <a:rPr dirty="0" sz="950" spc="-65" b="1">
                <a:solidFill>
                  <a:srgbClr val="9CA0AA"/>
                </a:solidFill>
                <a:latin typeface="Arial"/>
                <a:cs typeface="Arial"/>
              </a:rPr>
              <a:t>Ability</a:t>
            </a:r>
            <a:r>
              <a:rPr dirty="0" sz="950" spc="-120" b="1">
                <a:solidFill>
                  <a:srgbClr val="9CA0AA"/>
                </a:solidFill>
                <a:latin typeface="Arial"/>
                <a:cs typeface="Arial"/>
              </a:rPr>
              <a:t> </a:t>
            </a:r>
            <a:r>
              <a:rPr dirty="0" sz="950" spc="-25" b="1">
                <a:solidFill>
                  <a:srgbClr val="9CA0AA"/>
                </a:solidFill>
                <a:latin typeface="Arial"/>
                <a:cs typeface="Arial"/>
              </a:rPr>
              <a:t>torecalla</a:t>
            </a:r>
            <a:r>
              <a:rPr dirty="0" sz="950" spc="-15" b="1">
                <a:solidFill>
                  <a:srgbClr val="9CA0AA"/>
                </a:solidFill>
                <a:latin typeface="Arial"/>
                <a:cs typeface="Arial"/>
              </a:rPr>
              <a:t> </a:t>
            </a:r>
            <a:r>
              <a:rPr dirty="0" sz="950" spc="-110" b="1">
                <a:solidFill>
                  <a:srgbClr val="9CA0AA"/>
                </a:solidFill>
                <a:latin typeface="Arial"/>
                <a:cs typeface="Arial"/>
              </a:rPr>
              <a:t>singleaSSOC:Uted</a:t>
            </a:r>
            <a:endParaRPr sz="950">
              <a:latin typeface="Arial"/>
              <a:cs typeface="Arial"/>
            </a:endParaRPr>
          </a:p>
          <a:p>
            <a:pPr algn="ctr" marL="5715">
              <a:lnSpc>
                <a:spcPts val="1185"/>
              </a:lnSpc>
            </a:pPr>
            <a:r>
              <a:rPr dirty="0" sz="1000" spc="-20" b="1">
                <a:solidFill>
                  <a:srgbClr val="9CA0AA"/>
                </a:solidFill>
                <a:latin typeface="Arial"/>
                <a:cs typeface="Arial"/>
              </a:rPr>
              <a:t>risk</a:t>
            </a:r>
            <a:endParaRPr sz="1000">
              <a:latin typeface="Arial"/>
              <a:cs typeface="Arial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15556993" y="5484010"/>
            <a:ext cx="1276985" cy="177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16205" indent="-104775">
              <a:lnSpc>
                <a:spcPts val="1355"/>
              </a:lnSpc>
              <a:buClr>
                <a:srgbClr val="89A1EF"/>
              </a:buClr>
              <a:buSzPct val="120000"/>
              <a:buFont typeface="Arial"/>
              <a:buChar char="■"/>
              <a:tabLst>
                <a:tab pos="116205" algn="l"/>
              </a:tabLst>
            </a:pPr>
            <a:r>
              <a:rPr dirty="0" sz="1000" spc="-50">
                <a:solidFill>
                  <a:srgbClr val="9CA0AA"/>
                </a:solidFill>
                <a:latin typeface="Times New Roman"/>
                <a:cs typeface="Times New Roman"/>
              </a:rPr>
              <a:t>E</a:t>
            </a:r>
            <a:r>
              <a:rPr dirty="0" sz="1000" spc="-50">
                <a:solidFill>
                  <a:srgbClr val="838593"/>
                </a:solidFill>
                <a:latin typeface="Times New Roman"/>
                <a:cs typeface="Times New Roman"/>
              </a:rPr>
              <a:t>ngli</a:t>
            </a:r>
            <a:r>
              <a:rPr dirty="0" sz="1000" spc="-50">
                <a:solidFill>
                  <a:srgbClr val="9CA0AA"/>
                </a:solidFill>
                <a:latin typeface="Times New Roman"/>
                <a:cs typeface="Times New Roman"/>
              </a:rPr>
              <a:t>s</a:t>
            </a:r>
            <a:r>
              <a:rPr dirty="0" sz="1000" spc="-50">
                <a:solidFill>
                  <a:srgbClr val="838593"/>
                </a:solidFill>
                <a:latin typeface="Times New Roman"/>
                <a:cs typeface="Times New Roman"/>
              </a:rPr>
              <a:t>h</a:t>
            </a:r>
            <a:r>
              <a:rPr dirty="0" sz="1000" spc="10">
                <a:solidFill>
                  <a:srgbClr val="838593"/>
                </a:solidFill>
                <a:latin typeface="Times New Roman"/>
                <a:cs typeface="Times New Roman"/>
              </a:rPr>
              <a:t> </a:t>
            </a:r>
            <a:r>
              <a:rPr dirty="0" sz="1000" spc="-30">
                <a:solidFill>
                  <a:srgbClr val="9CA0AA"/>
                </a:solidFill>
                <a:latin typeface="Arial"/>
                <a:cs typeface="Arial"/>
              </a:rPr>
              <a:t>asfirs</a:t>
            </a:r>
            <a:r>
              <a:rPr dirty="0" sz="1000" spc="-30">
                <a:solidFill>
                  <a:srgbClr val="838593"/>
                </a:solidFill>
                <a:latin typeface="Arial"/>
                <a:cs typeface="Arial"/>
              </a:rPr>
              <a:t>t</a:t>
            </a:r>
            <a:r>
              <a:rPr dirty="0" sz="1000" spc="-90">
                <a:solidFill>
                  <a:srgbClr val="838593"/>
                </a:solidFill>
                <a:latin typeface="Arial"/>
                <a:cs typeface="Arial"/>
              </a:rPr>
              <a:t> </a:t>
            </a:r>
            <a:r>
              <a:rPr dirty="0" sz="1000" spc="-55">
                <a:solidFill>
                  <a:srgbClr val="838593"/>
                </a:solidFill>
                <a:latin typeface="Arial"/>
                <a:cs typeface="Arial"/>
              </a:rPr>
              <a:t>l</a:t>
            </a:r>
            <a:r>
              <a:rPr dirty="0" sz="1000" spc="-55">
                <a:solidFill>
                  <a:srgbClr val="9CA0AA"/>
                </a:solidFill>
                <a:latin typeface="Arial"/>
                <a:cs typeface="Arial"/>
              </a:rPr>
              <a:t>an</a:t>
            </a:r>
            <a:r>
              <a:rPr dirty="0" sz="1000" spc="-55">
                <a:solidFill>
                  <a:srgbClr val="838593"/>
                </a:solidFill>
                <a:latin typeface="Arial"/>
                <a:cs typeface="Arial"/>
              </a:rPr>
              <a:t>s</a:t>
            </a:r>
            <a:r>
              <a:rPr dirty="0" sz="1000" spc="-55">
                <a:solidFill>
                  <a:srgbClr val="9CA0AA"/>
                </a:solidFill>
                <a:latin typeface="Arial"/>
                <a:cs typeface="Arial"/>
              </a:rPr>
              <a:t>uaa•</a:t>
            </a:r>
            <a:endParaRPr sz="1000">
              <a:latin typeface="Arial"/>
              <a:cs typeface="Arial"/>
            </a:endParaRPr>
          </a:p>
        </p:txBody>
      </p:sp>
      <p:sp>
        <p:nvSpPr>
          <p:cNvPr id="36" name="object 36" descr=""/>
          <p:cNvSpPr txBox="1"/>
          <p:nvPr/>
        </p:nvSpPr>
        <p:spPr>
          <a:xfrm>
            <a:off x="17015473" y="5484010"/>
            <a:ext cx="1110615" cy="177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12395" indent="-104775">
              <a:lnSpc>
                <a:spcPts val="1355"/>
              </a:lnSpc>
              <a:buClr>
                <a:srgbClr val="3662C3"/>
              </a:buClr>
              <a:buSzPct val="120000"/>
              <a:buChar char="■"/>
              <a:tabLst>
                <a:tab pos="112395" algn="l"/>
              </a:tabLst>
            </a:pPr>
            <a:r>
              <a:rPr dirty="0" sz="1000" spc="-35">
                <a:solidFill>
                  <a:srgbClr val="9CA0AA"/>
                </a:solidFill>
                <a:latin typeface="Arial"/>
                <a:cs typeface="Arial"/>
              </a:rPr>
              <a:t>Other</a:t>
            </a:r>
            <a:r>
              <a:rPr dirty="0" sz="1000" spc="-100">
                <a:solidFill>
                  <a:srgbClr val="9CA0AA"/>
                </a:solidFill>
                <a:latin typeface="Arial"/>
                <a:cs typeface="Arial"/>
              </a:rPr>
              <a:t> </a:t>
            </a:r>
            <a:r>
              <a:rPr dirty="0" sz="1000" spc="-25">
                <a:solidFill>
                  <a:srgbClr val="9CA0AA"/>
                </a:solidFill>
                <a:latin typeface="Arial"/>
                <a:cs typeface="Arial"/>
              </a:rPr>
              <a:t>first</a:t>
            </a:r>
            <a:r>
              <a:rPr dirty="0" sz="1000" spc="-105">
                <a:solidFill>
                  <a:srgbClr val="9CA0AA"/>
                </a:solidFill>
                <a:latin typeface="Arial"/>
                <a:cs typeface="Arial"/>
              </a:rPr>
              <a:t> </a:t>
            </a:r>
            <a:r>
              <a:rPr dirty="0" sz="950" spc="-75" b="1">
                <a:solidFill>
                  <a:srgbClr val="838593"/>
                </a:solidFill>
                <a:latin typeface="Arial"/>
                <a:cs typeface="Arial"/>
              </a:rPr>
              <a:t>l</a:t>
            </a:r>
            <a:r>
              <a:rPr dirty="0" sz="950" spc="-75" b="1">
                <a:solidFill>
                  <a:srgbClr val="9CA0AA"/>
                </a:solidFill>
                <a:latin typeface="Arial"/>
                <a:cs typeface="Arial"/>
              </a:rPr>
              <a:t>onguace</a:t>
            </a:r>
            <a:endParaRPr sz="950">
              <a:latin typeface="Arial"/>
              <a:cs typeface="Arial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13750410" y="5972278"/>
            <a:ext cx="6118860" cy="2284730"/>
          </a:xfrm>
          <a:prstGeom prst="rect">
            <a:avLst/>
          </a:prstGeom>
        </p:spPr>
        <p:txBody>
          <a:bodyPr wrap="square" lIns="0" tIns="1257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90"/>
              </a:spcBef>
            </a:pPr>
            <a:r>
              <a:rPr dirty="0" sz="2300" spc="-40" b="1">
                <a:solidFill>
                  <a:srgbClr val="2D245D"/>
                </a:solidFill>
                <a:latin typeface="Arial"/>
                <a:cs typeface="Arial"/>
              </a:rPr>
              <a:t>CONCLUSIONS</a:t>
            </a:r>
            <a:endParaRPr sz="2300">
              <a:latin typeface="Arial"/>
              <a:cs typeface="Arial"/>
            </a:endParaRPr>
          </a:p>
          <a:p>
            <a:pPr algn="just" marL="193040" marR="10795" indent="-165735">
              <a:lnSpc>
                <a:spcPct val="118200"/>
              </a:lnSpc>
              <a:spcBef>
                <a:spcPts val="229"/>
              </a:spcBef>
              <a:buFont typeface="Arial"/>
              <a:buChar char="•"/>
              <a:tabLst>
                <a:tab pos="193040" algn="l"/>
                <a:tab pos="194310" algn="l"/>
              </a:tabLst>
            </a:pPr>
            <a:r>
              <a:rPr dirty="0" sz="1400">
                <a:solidFill>
                  <a:srgbClr val="2D245D"/>
                </a:solidFill>
                <a:latin typeface="Times New Roman"/>
                <a:cs typeface="Times New Roman"/>
              </a:rPr>
              <a:t>	</a:t>
            </a:r>
            <a:r>
              <a:rPr dirty="0" sz="1400" spc="60">
                <a:solidFill>
                  <a:srgbClr val="463F70"/>
                </a:solidFill>
                <a:latin typeface="Arial"/>
                <a:cs typeface="Arial"/>
              </a:rPr>
              <a:t>Although</a:t>
            </a:r>
            <a:r>
              <a:rPr dirty="0" sz="1400" spc="21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 spc="90">
                <a:solidFill>
                  <a:srgbClr val="463F70"/>
                </a:solidFill>
                <a:latin typeface="Arial"/>
                <a:cs typeface="Arial"/>
              </a:rPr>
              <a:t>most</a:t>
            </a:r>
            <a:r>
              <a:rPr dirty="0" sz="1400" spc="25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 spc="65">
                <a:solidFill>
                  <a:srgbClr val="463F70"/>
                </a:solidFill>
                <a:latin typeface="Arial"/>
                <a:cs typeface="Arial"/>
              </a:rPr>
              <a:t>patients</a:t>
            </a:r>
            <a:r>
              <a:rPr dirty="0" sz="1400" spc="204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 spc="90">
                <a:solidFill>
                  <a:srgbClr val="463F70"/>
                </a:solidFill>
                <a:latin typeface="Arial"/>
                <a:cs typeface="Arial"/>
              </a:rPr>
              <a:t>report</a:t>
            </a:r>
            <a:r>
              <a:rPr dirty="0" sz="1400" spc="30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 spc="70">
                <a:solidFill>
                  <a:srgbClr val="564F7C"/>
                </a:solidFill>
                <a:latin typeface="Arial"/>
                <a:cs typeface="Arial"/>
              </a:rPr>
              <a:t>a</a:t>
            </a:r>
            <a:r>
              <a:rPr dirty="0" sz="1400" spc="185">
                <a:solidFill>
                  <a:srgbClr val="564F7C"/>
                </a:solidFill>
                <a:latin typeface="Arial"/>
                <a:cs typeface="Arial"/>
              </a:rPr>
              <a:t> </a:t>
            </a:r>
            <a:r>
              <a:rPr dirty="0" sz="1400" spc="65">
                <a:solidFill>
                  <a:srgbClr val="463F70"/>
                </a:solidFill>
                <a:latin typeface="Arial"/>
                <a:cs typeface="Arial"/>
              </a:rPr>
              <a:t>complete</a:t>
            </a:r>
            <a:r>
              <a:rPr dirty="0" sz="1400" spc="22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 spc="50">
                <a:solidFill>
                  <a:srgbClr val="463F70"/>
                </a:solidFill>
                <a:latin typeface="Arial"/>
                <a:cs typeface="Arial"/>
              </a:rPr>
              <a:t>comprehension</a:t>
            </a:r>
            <a:r>
              <a:rPr dirty="0" sz="1400" spc="35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463F70"/>
                </a:solidFill>
                <a:latin typeface="Arial"/>
                <a:cs typeface="Arial"/>
              </a:rPr>
              <a:t>of</a:t>
            </a:r>
            <a:r>
              <a:rPr dirty="0" sz="1400" spc="39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463F70"/>
                </a:solidFill>
                <a:latin typeface="Arial"/>
                <a:cs typeface="Arial"/>
              </a:rPr>
              <a:t>risks, </a:t>
            </a:r>
            <a:r>
              <a:rPr dirty="0" sz="1400" spc="55">
                <a:solidFill>
                  <a:srgbClr val="463F70"/>
                </a:solidFill>
                <a:latin typeface="Arial"/>
                <a:cs typeface="Arial"/>
              </a:rPr>
              <a:t>many</a:t>
            </a:r>
            <a:r>
              <a:rPr dirty="0" sz="1400" spc="-2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463F70"/>
                </a:solidFill>
                <a:latin typeface="Arial"/>
                <a:cs typeface="Arial"/>
              </a:rPr>
              <a:t>are</a:t>
            </a:r>
            <a:r>
              <a:rPr dirty="0" sz="1400" spc="9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 spc="65">
                <a:solidFill>
                  <a:srgbClr val="463F70"/>
                </a:solidFill>
                <a:latin typeface="Arial"/>
                <a:cs typeface="Arial"/>
              </a:rPr>
              <a:t>unable</a:t>
            </a:r>
            <a:r>
              <a:rPr dirty="0" sz="1400" spc="-5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 spc="55">
                <a:solidFill>
                  <a:srgbClr val="463F70"/>
                </a:solidFill>
                <a:latin typeface="Arial"/>
                <a:cs typeface="Arial"/>
              </a:rPr>
              <a:t>to</a:t>
            </a:r>
            <a:r>
              <a:rPr dirty="0" sz="1400" spc="12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 spc="50">
                <a:solidFill>
                  <a:srgbClr val="463F70"/>
                </a:solidFill>
                <a:latin typeface="Arial"/>
                <a:cs typeface="Arial"/>
              </a:rPr>
              <a:t>recall</a:t>
            </a:r>
            <a:r>
              <a:rPr dirty="0" sz="1400" spc="-3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 spc="50">
                <a:solidFill>
                  <a:srgbClr val="463F70"/>
                </a:solidFill>
                <a:latin typeface="Arial"/>
                <a:cs typeface="Arial"/>
              </a:rPr>
              <a:t>any</a:t>
            </a:r>
            <a:r>
              <a:rPr dirty="0" sz="1400" spc="-5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463F70"/>
                </a:solidFill>
                <a:latin typeface="Arial"/>
                <a:cs typeface="Arial"/>
              </a:rPr>
              <a:t>of</a:t>
            </a:r>
            <a:r>
              <a:rPr dirty="0" sz="1400" spc="17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463F70"/>
                </a:solidFill>
                <a:latin typeface="Arial"/>
                <a:cs typeface="Arial"/>
              </a:rPr>
              <a:t>the</a:t>
            </a:r>
            <a:r>
              <a:rPr dirty="0" sz="1400" spc="25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463F70"/>
                </a:solidFill>
                <a:latin typeface="Arial"/>
                <a:cs typeface="Arial"/>
              </a:rPr>
              <a:t>risks</a:t>
            </a:r>
            <a:r>
              <a:rPr dirty="0" sz="1400" spc="3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463F70"/>
                </a:solidFill>
                <a:latin typeface="Arial"/>
                <a:cs typeface="Arial"/>
              </a:rPr>
              <a:t>of</a:t>
            </a:r>
            <a:r>
              <a:rPr dirty="0" sz="1400" spc="20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463F70"/>
                </a:solidFill>
                <a:latin typeface="Arial"/>
                <a:cs typeface="Arial"/>
              </a:rPr>
              <a:t>anaesthesia</a:t>
            </a:r>
            <a:r>
              <a:rPr dirty="0" sz="1400" spc="-10">
                <a:solidFill>
                  <a:srgbClr val="696687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algn="just" marL="189230" marR="22860" indent="-162560">
              <a:lnSpc>
                <a:spcPct val="118200"/>
              </a:lnSpc>
              <a:buClr>
                <a:srgbClr val="2D245D"/>
              </a:buClr>
              <a:buChar char="•"/>
              <a:tabLst>
                <a:tab pos="191135" algn="l"/>
              </a:tabLst>
            </a:pPr>
            <a:r>
              <a:rPr dirty="0" sz="1400" spc="50">
                <a:solidFill>
                  <a:srgbClr val="463F70"/>
                </a:solidFill>
                <a:latin typeface="Arial"/>
                <a:cs typeface="Arial"/>
              </a:rPr>
              <a:t>Understanding</a:t>
            </a:r>
            <a:r>
              <a:rPr dirty="0" sz="1400" spc="37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463F70"/>
                </a:solidFill>
                <a:latin typeface="Arial"/>
                <a:cs typeface="Arial"/>
              </a:rPr>
              <a:t>of</a:t>
            </a:r>
            <a:r>
              <a:rPr dirty="0" sz="1400" spc="95">
                <a:solidFill>
                  <a:srgbClr val="463F70"/>
                </a:solidFill>
                <a:latin typeface="Arial"/>
                <a:cs typeface="Arial"/>
              </a:rPr>
              <a:t>  </a:t>
            </a:r>
            <a:r>
              <a:rPr dirty="0" sz="1400" spc="65">
                <a:solidFill>
                  <a:srgbClr val="564F7C"/>
                </a:solidFill>
                <a:latin typeface="Arial"/>
                <a:cs typeface="Arial"/>
              </a:rPr>
              <a:t>an</a:t>
            </a:r>
            <a:r>
              <a:rPr dirty="0" sz="1400" spc="280">
                <a:solidFill>
                  <a:srgbClr val="564F7C"/>
                </a:solidFill>
                <a:latin typeface="Arial"/>
                <a:cs typeface="Arial"/>
              </a:rPr>
              <a:t> </a:t>
            </a:r>
            <a:r>
              <a:rPr dirty="0" sz="1400" spc="50">
                <a:solidFill>
                  <a:srgbClr val="463F70"/>
                </a:solidFill>
                <a:latin typeface="Arial"/>
                <a:cs typeface="Arial"/>
              </a:rPr>
              <a:t>anaesthetic</a:t>
            </a:r>
            <a:r>
              <a:rPr dirty="0" sz="1400" spc="434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 spc="55">
                <a:solidFill>
                  <a:srgbClr val="463F70"/>
                </a:solidFill>
                <a:latin typeface="Arial"/>
                <a:cs typeface="Arial"/>
              </a:rPr>
              <a:t>and</a:t>
            </a:r>
            <a:r>
              <a:rPr dirty="0" sz="1400" spc="37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463F70"/>
                </a:solidFill>
                <a:latin typeface="Arial"/>
                <a:cs typeface="Arial"/>
              </a:rPr>
              <a:t>associated</a:t>
            </a:r>
            <a:r>
              <a:rPr dirty="0" sz="1400" spc="35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463F70"/>
                </a:solidFill>
                <a:latin typeface="Arial"/>
                <a:cs typeface="Arial"/>
              </a:rPr>
              <a:t>risks</a:t>
            </a:r>
            <a:r>
              <a:rPr dirty="0" sz="1400" spc="33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463F70"/>
                </a:solidFill>
                <a:latin typeface="Arial"/>
                <a:cs typeface="Arial"/>
              </a:rPr>
              <a:t>is</a:t>
            </a:r>
            <a:r>
              <a:rPr dirty="0" sz="1400" spc="33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 spc="80">
                <a:solidFill>
                  <a:srgbClr val="463F70"/>
                </a:solidFill>
                <a:latin typeface="Arial"/>
                <a:cs typeface="Arial"/>
              </a:rPr>
              <a:t>poorer</a:t>
            </a:r>
            <a:r>
              <a:rPr dirty="0" sz="1400" spc="42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 spc="35">
                <a:solidFill>
                  <a:srgbClr val="463F70"/>
                </a:solidFill>
                <a:latin typeface="Arial"/>
                <a:cs typeface="Arial"/>
              </a:rPr>
              <a:t>in </a:t>
            </a:r>
            <a:r>
              <a:rPr dirty="0" sz="1400" spc="35">
                <a:solidFill>
                  <a:srgbClr val="463F70"/>
                </a:solidFill>
                <a:latin typeface="Arial"/>
                <a:cs typeface="Arial"/>
              </a:rPr>
              <a:t>	</a:t>
            </a:r>
            <a:r>
              <a:rPr dirty="0" sz="1400" spc="70">
                <a:solidFill>
                  <a:srgbClr val="463F70"/>
                </a:solidFill>
                <a:latin typeface="Arial"/>
                <a:cs typeface="Arial"/>
              </a:rPr>
              <a:t>those</a:t>
            </a:r>
            <a:r>
              <a:rPr dirty="0" sz="1400" spc="3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463F70"/>
                </a:solidFill>
                <a:latin typeface="Arial"/>
                <a:cs typeface="Arial"/>
              </a:rPr>
              <a:t>w</a:t>
            </a:r>
            <a:r>
              <a:rPr dirty="0" sz="1400">
                <a:solidFill>
                  <a:srgbClr val="2D245D"/>
                </a:solidFill>
                <a:latin typeface="Arial"/>
                <a:cs typeface="Arial"/>
              </a:rPr>
              <a:t>h</a:t>
            </a:r>
            <a:r>
              <a:rPr dirty="0" sz="1400">
                <a:solidFill>
                  <a:srgbClr val="463F70"/>
                </a:solidFill>
                <a:latin typeface="Arial"/>
                <a:cs typeface="Arial"/>
              </a:rPr>
              <a:t>ose</a:t>
            </a:r>
            <a:r>
              <a:rPr dirty="0" sz="1400" spc="9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 spc="85">
                <a:solidFill>
                  <a:srgbClr val="463F70"/>
                </a:solidFill>
                <a:latin typeface="Arial"/>
                <a:cs typeface="Arial"/>
              </a:rPr>
              <a:t>first</a:t>
            </a:r>
            <a:r>
              <a:rPr dirty="0" sz="1400" spc="-4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463F70"/>
                </a:solidFill>
                <a:latin typeface="Arial"/>
                <a:cs typeface="Arial"/>
              </a:rPr>
              <a:t>language</a:t>
            </a:r>
            <a:r>
              <a:rPr dirty="0" sz="1400" spc="8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463F70"/>
                </a:solidFill>
                <a:latin typeface="Arial"/>
                <a:cs typeface="Arial"/>
              </a:rPr>
              <a:t>is</a:t>
            </a:r>
            <a:r>
              <a:rPr dirty="0" sz="1400" spc="4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463F70"/>
                </a:solidFill>
                <a:latin typeface="Arial"/>
                <a:cs typeface="Arial"/>
              </a:rPr>
              <a:t>not</a:t>
            </a:r>
            <a:r>
              <a:rPr dirty="0" sz="1400" spc="44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463F70"/>
                </a:solidFill>
                <a:latin typeface="Arial"/>
                <a:cs typeface="Arial"/>
              </a:rPr>
              <a:t>English</a:t>
            </a:r>
            <a:r>
              <a:rPr dirty="0" sz="1400" spc="-10">
                <a:solidFill>
                  <a:srgbClr val="696687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algn="just" marL="177800" marR="5080" indent="-151130">
              <a:lnSpc>
                <a:spcPct val="118200"/>
              </a:lnSpc>
              <a:spcBef>
                <a:spcPts val="5"/>
              </a:spcBef>
              <a:buClr>
                <a:srgbClr val="2D245D"/>
              </a:buClr>
              <a:buChar char="•"/>
              <a:tabLst>
                <a:tab pos="188595" algn="l"/>
              </a:tabLst>
            </a:pPr>
            <a:r>
              <a:rPr dirty="0" sz="1400">
                <a:solidFill>
                  <a:srgbClr val="463F70"/>
                </a:solidFill>
                <a:latin typeface="Arial"/>
                <a:cs typeface="Arial"/>
              </a:rPr>
              <a:t>This</a:t>
            </a:r>
            <a:r>
              <a:rPr dirty="0" sz="1400" spc="26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 spc="55">
                <a:solidFill>
                  <a:srgbClr val="463F70"/>
                </a:solidFill>
                <a:latin typeface="Arial"/>
                <a:cs typeface="Arial"/>
              </a:rPr>
              <a:t>difference</a:t>
            </a:r>
            <a:r>
              <a:rPr dirty="0" sz="1400" spc="43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 spc="50">
                <a:solidFill>
                  <a:srgbClr val="463F70"/>
                </a:solidFill>
                <a:latin typeface="Arial"/>
                <a:cs typeface="Arial"/>
              </a:rPr>
              <a:t>is</a:t>
            </a:r>
            <a:r>
              <a:rPr dirty="0" sz="1400" spc="22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 spc="55">
                <a:solidFill>
                  <a:srgbClr val="463F70"/>
                </a:solidFill>
                <a:latin typeface="Arial"/>
                <a:cs typeface="Arial"/>
              </a:rPr>
              <a:t>concerning</a:t>
            </a:r>
            <a:r>
              <a:rPr dirty="0" sz="1400" spc="27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463F70"/>
                </a:solidFill>
                <a:latin typeface="Arial"/>
                <a:cs typeface="Arial"/>
              </a:rPr>
              <a:t>given</a:t>
            </a:r>
            <a:r>
              <a:rPr dirty="0" sz="1400" spc="35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 spc="110">
                <a:solidFill>
                  <a:srgbClr val="463F70"/>
                </a:solidFill>
                <a:latin typeface="Arial"/>
                <a:cs typeface="Arial"/>
              </a:rPr>
              <a:t>that</a:t>
            </a:r>
            <a:r>
              <a:rPr dirty="0" sz="1400" spc="32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 spc="114">
                <a:solidFill>
                  <a:srgbClr val="463F70"/>
                </a:solidFill>
                <a:latin typeface="Arial"/>
                <a:cs typeface="Arial"/>
              </a:rPr>
              <a:t>more</a:t>
            </a:r>
            <a:r>
              <a:rPr dirty="0" sz="1400" spc="254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 spc="95">
                <a:solidFill>
                  <a:srgbClr val="463F70"/>
                </a:solidFill>
                <a:latin typeface="Arial"/>
                <a:cs typeface="Arial"/>
              </a:rPr>
              <a:t>than</a:t>
            </a:r>
            <a:r>
              <a:rPr dirty="0" sz="1400" spc="28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 spc="70">
                <a:solidFill>
                  <a:srgbClr val="463F70"/>
                </a:solidFill>
                <a:latin typeface="Arial"/>
                <a:cs typeface="Arial"/>
              </a:rPr>
              <a:t>a</a:t>
            </a:r>
            <a:r>
              <a:rPr dirty="0" sz="1400" spc="32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 spc="114">
                <a:solidFill>
                  <a:srgbClr val="463F70"/>
                </a:solidFill>
                <a:latin typeface="Arial"/>
                <a:cs typeface="Arial"/>
              </a:rPr>
              <a:t>third</a:t>
            </a:r>
            <a:r>
              <a:rPr dirty="0" sz="1400" spc="254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 spc="125">
                <a:solidFill>
                  <a:srgbClr val="463F70"/>
                </a:solidFill>
                <a:latin typeface="Arial"/>
                <a:cs typeface="Arial"/>
              </a:rPr>
              <a:t>of</a:t>
            </a:r>
            <a:r>
              <a:rPr dirty="0" sz="1400" spc="29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 spc="120">
                <a:solidFill>
                  <a:srgbClr val="463F70"/>
                </a:solidFill>
                <a:latin typeface="Arial"/>
                <a:cs typeface="Arial"/>
              </a:rPr>
              <a:t>our </a:t>
            </a:r>
            <a:r>
              <a:rPr dirty="0" sz="1400" spc="120">
                <a:solidFill>
                  <a:srgbClr val="463F70"/>
                </a:solidFill>
                <a:latin typeface="Arial"/>
                <a:cs typeface="Arial"/>
              </a:rPr>
              <a:t>	</a:t>
            </a:r>
            <a:r>
              <a:rPr dirty="0" sz="1400">
                <a:solidFill>
                  <a:srgbClr val="463F70"/>
                </a:solidFill>
                <a:latin typeface="Arial"/>
                <a:cs typeface="Arial"/>
              </a:rPr>
              <a:t>sample</a:t>
            </a:r>
            <a:r>
              <a:rPr dirty="0" sz="1400" spc="80">
                <a:solidFill>
                  <a:srgbClr val="463F70"/>
                </a:solidFill>
                <a:latin typeface="Arial"/>
                <a:cs typeface="Arial"/>
              </a:rPr>
              <a:t>  </a:t>
            </a:r>
            <a:r>
              <a:rPr dirty="0" sz="1400">
                <a:solidFill>
                  <a:srgbClr val="463F70"/>
                </a:solidFill>
                <a:latin typeface="Arial"/>
                <a:cs typeface="Arial"/>
              </a:rPr>
              <a:t>did</a:t>
            </a:r>
            <a:r>
              <a:rPr dirty="0" sz="1400" spc="110">
                <a:solidFill>
                  <a:srgbClr val="463F70"/>
                </a:solidFill>
                <a:latin typeface="Arial"/>
                <a:cs typeface="Arial"/>
              </a:rPr>
              <a:t>  </a:t>
            </a:r>
            <a:r>
              <a:rPr dirty="0" sz="1400">
                <a:solidFill>
                  <a:srgbClr val="463F70"/>
                </a:solidFill>
                <a:latin typeface="Arial"/>
                <a:cs typeface="Arial"/>
              </a:rPr>
              <a:t>not</a:t>
            </a:r>
            <a:r>
              <a:rPr dirty="0" sz="1400" spc="165">
                <a:solidFill>
                  <a:srgbClr val="463F70"/>
                </a:solidFill>
                <a:latin typeface="Arial"/>
                <a:cs typeface="Arial"/>
              </a:rPr>
              <a:t>  </a:t>
            </a:r>
            <a:r>
              <a:rPr dirty="0" sz="1400">
                <a:solidFill>
                  <a:srgbClr val="463F70"/>
                </a:solidFill>
                <a:latin typeface="Arial"/>
                <a:cs typeface="Arial"/>
              </a:rPr>
              <a:t>speak</a:t>
            </a:r>
            <a:r>
              <a:rPr dirty="0" sz="1400" spc="43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463F70"/>
                </a:solidFill>
                <a:latin typeface="Arial"/>
                <a:cs typeface="Arial"/>
              </a:rPr>
              <a:t>English</a:t>
            </a:r>
            <a:r>
              <a:rPr dirty="0" sz="1400" spc="55">
                <a:solidFill>
                  <a:srgbClr val="463F70"/>
                </a:solidFill>
                <a:latin typeface="Arial"/>
                <a:cs typeface="Arial"/>
              </a:rPr>
              <a:t>  </a:t>
            </a:r>
            <a:r>
              <a:rPr dirty="0" sz="1400">
                <a:solidFill>
                  <a:srgbClr val="463F70"/>
                </a:solidFill>
                <a:latin typeface="Arial"/>
                <a:cs typeface="Arial"/>
              </a:rPr>
              <a:t>as</a:t>
            </a:r>
            <a:r>
              <a:rPr dirty="0" sz="1400" spc="38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 spc="70">
                <a:solidFill>
                  <a:srgbClr val="463F70"/>
                </a:solidFill>
                <a:latin typeface="Arial"/>
                <a:cs typeface="Arial"/>
              </a:rPr>
              <a:t>a</a:t>
            </a:r>
            <a:r>
              <a:rPr dirty="0" sz="1400" spc="484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 spc="65">
                <a:solidFill>
                  <a:srgbClr val="463F70"/>
                </a:solidFill>
                <a:latin typeface="Arial"/>
                <a:cs typeface="Arial"/>
              </a:rPr>
              <a:t>first</a:t>
            </a:r>
            <a:r>
              <a:rPr dirty="0" sz="1400" spc="60">
                <a:solidFill>
                  <a:srgbClr val="463F70"/>
                </a:solidFill>
                <a:latin typeface="Arial"/>
                <a:cs typeface="Arial"/>
              </a:rPr>
              <a:t>  </a:t>
            </a:r>
            <a:r>
              <a:rPr dirty="0" sz="1400">
                <a:solidFill>
                  <a:srgbClr val="463F70"/>
                </a:solidFill>
                <a:latin typeface="Arial"/>
                <a:cs typeface="Arial"/>
              </a:rPr>
              <a:t>language.</a:t>
            </a:r>
            <a:r>
              <a:rPr dirty="0" sz="1400" spc="41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463F70"/>
                </a:solidFill>
                <a:latin typeface="Arial"/>
                <a:cs typeface="Arial"/>
              </a:rPr>
              <a:t>Engagement</a:t>
            </a:r>
            <a:r>
              <a:rPr dirty="0" sz="1400" spc="120">
                <a:solidFill>
                  <a:srgbClr val="463F70"/>
                </a:solidFill>
                <a:latin typeface="Arial"/>
                <a:cs typeface="Arial"/>
              </a:rPr>
              <a:t>  </a:t>
            </a:r>
            <a:r>
              <a:rPr dirty="0" sz="1400" spc="-25">
                <a:solidFill>
                  <a:srgbClr val="463F70"/>
                </a:solidFill>
                <a:latin typeface="Arial"/>
                <a:cs typeface="Arial"/>
              </a:rPr>
              <a:t>of </a:t>
            </a:r>
            <a:r>
              <a:rPr dirty="0" sz="1400" spc="-25">
                <a:solidFill>
                  <a:srgbClr val="463F70"/>
                </a:solidFill>
                <a:latin typeface="Arial"/>
                <a:cs typeface="Arial"/>
              </a:rPr>
              <a:t>	</a:t>
            </a:r>
            <a:r>
              <a:rPr dirty="0" sz="1400" spc="55">
                <a:solidFill>
                  <a:srgbClr val="463F70"/>
                </a:solidFill>
                <a:latin typeface="Arial"/>
                <a:cs typeface="Arial"/>
              </a:rPr>
              <a:t>these</a:t>
            </a:r>
            <a:r>
              <a:rPr dirty="0" sz="1400" spc="484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 spc="45">
                <a:solidFill>
                  <a:srgbClr val="463F70"/>
                </a:solidFill>
                <a:latin typeface="Arial"/>
                <a:cs typeface="Arial"/>
              </a:rPr>
              <a:t>diverse</a:t>
            </a:r>
            <a:r>
              <a:rPr dirty="0" sz="1400" spc="60">
                <a:solidFill>
                  <a:srgbClr val="463F70"/>
                </a:solidFill>
                <a:latin typeface="Arial"/>
                <a:cs typeface="Arial"/>
              </a:rPr>
              <a:t>  </a:t>
            </a:r>
            <a:r>
              <a:rPr dirty="0" sz="1400" spc="70">
                <a:solidFill>
                  <a:srgbClr val="564F7C"/>
                </a:solidFill>
                <a:latin typeface="Arial"/>
                <a:cs typeface="Arial"/>
              </a:rPr>
              <a:t>communities</a:t>
            </a:r>
            <a:r>
              <a:rPr dirty="0" sz="1400" spc="100">
                <a:solidFill>
                  <a:srgbClr val="564F7C"/>
                </a:solidFill>
                <a:latin typeface="Arial"/>
                <a:cs typeface="Arial"/>
              </a:rPr>
              <a:t>  </a:t>
            </a:r>
            <a:r>
              <a:rPr dirty="0" sz="1400" spc="50">
                <a:solidFill>
                  <a:srgbClr val="463F70"/>
                </a:solidFill>
                <a:latin typeface="Arial"/>
                <a:cs typeface="Arial"/>
              </a:rPr>
              <a:t>in</a:t>
            </a:r>
            <a:r>
              <a:rPr dirty="0" sz="1400" spc="120">
                <a:solidFill>
                  <a:srgbClr val="463F70"/>
                </a:solidFill>
                <a:latin typeface="Arial"/>
                <a:cs typeface="Arial"/>
              </a:rPr>
              <a:t>  </a:t>
            </a:r>
            <a:r>
              <a:rPr dirty="0" sz="1400" spc="-10">
                <a:solidFill>
                  <a:srgbClr val="463F70"/>
                </a:solidFill>
                <a:latin typeface="Arial"/>
                <a:cs typeface="Arial"/>
              </a:rPr>
              <a:t>ERAS</a:t>
            </a:r>
            <a:r>
              <a:rPr dirty="0" sz="1400" spc="60">
                <a:solidFill>
                  <a:srgbClr val="463F70"/>
                </a:solidFill>
                <a:latin typeface="Arial"/>
                <a:cs typeface="Arial"/>
              </a:rPr>
              <a:t>  </a:t>
            </a:r>
            <a:r>
              <a:rPr dirty="0" sz="1400">
                <a:solidFill>
                  <a:srgbClr val="463F70"/>
                </a:solidFill>
                <a:latin typeface="Arial"/>
                <a:cs typeface="Arial"/>
              </a:rPr>
              <a:t>and</a:t>
            </a:r>
            <a:r>
              <a:rPr dirty="0" sz="1400" spc="275">
                <a:solidFill>
                  <a:srgbClr val="463F70"/>
                </a:solidFill>
                <a:latin typeface="Arial"/>
                <a:cs typeface="Arial"/>
              </a:rPr>
              <a:t>  </a:t>
            </a:r>
            <a:r>
              <a:rPr dirty="0" sz="1400" spc="55">
                <a:solidFill>
                  <a:srgbClr val="463F70"/>
                </a:solidFill>
                <a:latin typeface="Arial"/>
                <a:cs typeface="Arial"/>
              </a:rPr>
              <a:t>effective</a:t>
            </a:r>
            <a:r>
              <a:rPr dirty="0" sz="1400" spc="85">
                <a:solidFill>
                  <a:srgbClr val="463F70"/>
                </a:solidFill>
                <a:latin typeface="Arial"/>
                <a:cs typeface="Arial"/>
              </a:rPr>
              <a:t>  </a:t>
            </a:r>
            <a:r>
              <a:rPr dirty="0" sz="1400" spc="50">
                <a:solidFill>
                  <a:srgbClr val="463F70"/>
                </a:solidFill>
                <a:latin typeface="Arial"/>
                <a:cs typeface="Arial"/>
              </a:rPr>
              <a:t>pre-</a:t>
            </a:r>
            <a:r>
              <a:rPr dirty="0" sz="1400" spc="40">
                <a:solidFill>
                  <a:srgbClr val="463F70"/>
                </a:solidFill>
                <a:latin typeface="Arial"/>
                <a:cs typeface="Arial"/>
              </a:rPr>
              <a:t>operative</a:t>
            </a:r>
            <a:endParaRPr sz="1400">
              <a:latin typeface="Arial"/>
              <a:cs typeface="Arial"/>
            </a:endParaRPr>
          </a:p>
        </p:txBody>
      </p:sp>
      <p:sp>
        <p:nvSpPr>
          <p:cNvPr id="38" name="object 38" descr=""/>
          <p:cNvSpPr txBox="1"/>
          <p:nvPr/>
        </p:nvSpPr>
        <p:spPr>
          <a:xfrm>
            <a:off x="13765257" y="8231237"/>
            <a:ext cx="6098540" cy="17913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67640" marR="6985" indent="4445">
              <a:lnSpc>
                <a:spcPct val="118200"/>
              </a:lnSpc>
              <a:spcBef>
                <a:spcPts val="95"/>
              </a:spcBef>
            </a:pPr>
            <a:r>
              <a:rPr dirty="0" sz="1400" spc="50">
                <a:solidFill>
                  <a:srgbClr val="463F70"/>
                </a:solidFill>
                <a:latin typeface="Arial"/>
                <a:cs typeface="Arial"/>
              </a:rPr>
              <a:t>counselling</a:t>
            </a:r>
            <a:r>
              <a:rPr dirty="0" sz="1400" spc="215">
                <a:solidFill>
                  <a:srgbClr val="463F70"/>
                </a:solidFill>
                <a:latin typeface="Arial"/>
                <a:cs typeface="Arial"/>
              </a:rPr>
              <a:t>  </a:t>
            </a:r>
            <a:r>
              <a:rPr dirty="0" sz="1400">
                <a:solidFill>
                  <a:srgbClr val="463F70"/>
                </a:solidFill>
                <a:latin typeface="Arial"/>
                <a:cs typeface="Arial"/>
              </a:rPr>
              <a:t>is</a:t>
            </a:r>
            <a:r>
              <a:rPr dirty="0" sz="1400" spc="195">
                <a:solidFill>
                  <a:srgbClr val="463F70"/>
                </a:solidFill>
                <a:latin typeface="Arial"/>
                <a:cs typeface="Arial"/>
              </a:rPr>
              <a:t>  </a:t>
            </a:r>
            <a:r>
              <a:rPr dirty="0" sz="1400" spc="50">
                <a:solidFill>
                  <a:srgbClr val="463F70"/>
                </a:solidFill>
                <a:latin typeface="Arial"/>
                <a:cs typeface="Arial"/>
              </a:rPr>
              <a:t>of</a:t>
            </a:r>
            <a:r>
              <a:rPr dirty="0" sz="1400" spc="315">
                <a:solidFill>
                  <a:srgbClr val="463F70"/>
                </a:solidFill>
                <a:latin typeface="Arial"/>
                <a:cs typeface="Arial"/>
              </a:rPr>
              <a:t>  </a:t>
            </a:r>
            <a:r>
              <a:rPr dirty="0" sz="1400" spc="80">
                <a:solidFill>
                  <a:srgbClr val="463F70"/>
                </a:solidFill>
                <a:latin typeface="Arial"/>
                <a:cs typeface="Arial"/>
              </a:rPr>
              <a:t>paramount</a:t>
            </a:r>
            <a:r>
              <a:rPr dirty="0" sz="1400" spc="229">
                <a:solidFill>
                  <a:srgbClr val="463F70"/>
                </a:solidFill>
                <a:latin typeface="Arial"/>
                <a:cs typeface="Arial"/>
              </a:rPr>
              <a:t>  </a:t>
            </a:r>
            <a:r>
              <a:rPr dirty="0" sz="1400" spc="75">
                <a:solidFill>
                  <a:srgbClr val="463F70"/>
                </a:solidFill>
                <a:latin typeface="Arial"/>
                <a:cs typeface="Arial"/>
              </a:rPr>
              <a:t>importance</a:t>
            </a:r>
            <a:r>
              <a:rPr dirty="0" sz="1400" spc="260">
                <a:solidFill>
                  <a:srgbClr val="463F70"/>
                </a:solidFill>
                <a:latin typeface="Arial"/>
                <a:cs typeface="Arial"/>
              </a:rPr>
              <a:t>  </a:t>
            </a:r>
            <a:r>
              <a:rPr dirty="0" sz="1400" spc="60">
                <a:solidFill>
                  <a:srgbClr val="463F70"/>
                </a:solidFill>
                <a:latin typeface="Arial"/>
                <a:cs typeface="Arial"/>
              </a:rPr>
              <a:t>in</a:t>
            </a:r>
            <a:r>
              <a:rPr dirty="0" sz="1400" spc="260">
                <a:solidFill>
                  <a:srgbClr val="463F70"/>
                </a:solidFill>
                <a:latin typeface="Arial"/>
                <a:cs typeface="Arial"/>
              </a:rPr>
              <a:t>  </a:t>
            </a:r>
            <a:r>
              <a:rPr dirty="0" sz="1400">
                <a:solidFill>
                  <a:srgbClr val="463F70"/>
                </a:solidFill>
                <a:latin typeface="Arial"/>
                <a:cs typeface="Arial"/>
              </a:rPr>
              <a:t>addressing</a:t>
            </a:r>
            <a:r>
              <a:rPr dirty="0" sz="1400" spc="240">
                <a:solidFill>
                  <a:srgbClr val="463F70"/>
                </a:solidFill>
                <a:latin typeface="Arial"/>
                <a:cs typeface="Arial"/>
              </a:rPr>
              <a:t>  </a:t>
            </a:r>
            <a:r>
              <a:rPr dirty="0" sz="1400" spc="70">
                <a:solidFill>
                  <a:srgbClr val="463F70"/>
                </a:solidFill>
                <a:latin typeface="Arial"/>
                <a:cs typeface="Arial"/>
              </a:rPr>
              <a:t>health </a:t>
            </a:r>
            <a:r>
              <a:rPr dirty="0" sz="1400" spc="60">
                <a:solidFill>
                  <a:srgbClr val="463F70"/>
                </a:solidFill>
                <a:latin typeface="Arial"/>
                <a:cs typeface="Arial"/>
              </a:rPr>
              <a:t>inequalities</a:t>
            </a:r>
            <a:r>
              <a:rPr dirty="0" sz="1400" spc="8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 spc="55">
                <a:solidFill>
                  <a:srgbClr val="463F70"/>
                </a:solidFill>
                <a:latin typeface="Arial"/>
                <a:cs typeface="Arial"/>
              </a:rPr>
              <a:t>in</a:t>
            </a:r>
            <a:r>
              <a:rPr dirty="0" sz="1400" spc="3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463F70"/>
                </a:solidFill>
                <a:latin typeface="Arial"/>
                <a:cs typeface="Arial"/>
              </a:rPr>
              <a:t>Tower</a:t>
            </a:r>
            <a:r>
              <a:rPr dirty="0" sz="1400" spc="12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463F70"/>
                </a:solidFill>
                <a:latin typeface="Arial"/>
                <a:cs typeface="Arial"/>
              </a:rPr>
              <a:t>Hamlets.</a:t>
            </a:r>
            <a:endParaRPr sz="1400">
              <a:latin typeface="Arial"/>
              <a:cs typeface="Arial"/>
            </a:endParaRPr>
          </a:p>
          <a:p>
            <a:pPr algn="just" marL="164465" marR="5080" indent="-152400">
              <a:lnSpc>
                <a:spcPct val="118200"/>
              </a:lnSpc>
              <a:spcBef>
                <a:spcPts val="5"/>
              </a:spcBef>
              <a:buFont typeface="Arial"/>
              <a:buChar char="•"/>
              <a:tabLst>
                <a:tab pos="164465" algn="l"/>
                <a:tab pos="174625" algn="l"/>
              </a:tabLst>
            </a:pPr>
            <a:r>
              <a:rPr dirty="0" sz="1400">
                <a:solidFill>
                  <a:srgbClr val="2D245D"/>
                </a:solidFill>
                <a:latin typeface="Times New Roman"/>
                <a:cs typeface="Times New Roman"/>
              </a:rPr>
              <a:t>	</a:t>
            </a:r>
            <a:r>
              <a:rPr dirty="0" sz="1400">
                <a:solidFill>
                  <a:srgbClr val="463F70"/>
                </a:solidFill>
                <a:latin typeface="Arial"/>
                <a:cs typeface="Arial"/>
              </a:rPr>
              <a:t>Previous</a:t>
            </a:r>
            <a:r>
              <a:rPr dirty="0" sz="1400" spc="254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463F70"/>
                </a:solidFill>
                <a:latin typeface="Arial"/>
                <a:cs typeface="Arial"/>
              </a:rPr>
              <a:t>researc</a:t>
            </a:r>
            <a:r>
              <a:rPr dirty="0" sz="1400">
                <a:solidFill>
                  <a:srgbClr val="2D245D"/>
                </a:solidFill>
                <a:latin typeface="Arial"/>
                <a:cs typeface="Arial"/>
              </a:rPr>
              <a:t>h</a:t>
            </a:r>
            <a:r>
              <a:rPr dirty="0" sz="1400" spc="185">
                <a:solidFill>
                  <a:srgbClr val="2D245D"/>
                </a:solidFill>
                <a:latin typeface="Arial"/>
                <a:cs typeface="Arial"/>
              </a:rPr>
              <a:t> </a:t>
            </a:r>
            <a:r>
              <a:rPr dirty="0" sz="1400" spc="50">
                <a:solidFill>
                  <a:srgbClr val="463F70"/>
                </a:solidFill>
                <a:latin typeface="Arial"/>
                <a:cs typeface="Arial"/>
              </a:rPr>
              <a:t>has</a:t>
            </a:r>
            <a:r>
              <a:rPr dirty="0" sz="1400" spc="4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 spc="65">
                <a:solidFill>
                  <a:srgbClr val="463F70"/>
                </a:solidFill>
                <a:latin typeface="Arial"/>
                <a:cs typeface="Arial"/>
              </a:rPr>
              <a:t>demonstrated</a:t>
            </a:r>
            <a:r>
              <a:rPr dirty="0" sz="1400" spc="229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 spc="80">
                <a:solidFill>
                  <a:srgbClr val="463F70"/>
                </a:solidFill>
                <a:latin typeface="Arial"/>
                <a:cs typeface="Arial"/>
              </a:rPr>
              <a:t>improved</a:t>
            </a:r>
            <a:r>
              <a:rPr dirty="0" sz="1400" spc="18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463F70"/>
                </a:solidFill>
                <a:latin typeface="Arial"/>
                <a:cs typeface="Arial"/>
              </a:rPr>
              <a:t>recall</a:t>
            </a:r>
            <a:r>
              <a:rPr dirty="0" sz="1400" spc="18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463F70"/>
                </a:solidFill>
                <a:latin typeface="Arial"/>
                <a:cs typeface="Arial"/>
              </a:rPr>
              <a:t>of</a:t>
            </a:r>
            <a:r>
              <a:rPr dirty="0" sz="1400" spc="32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 spc="65">
                <a:solidFill>
                  <a:srgbClr val="463F70"/>
                </a:solidFill>
                <a:latin typeface="Arial"/>
                <a:cs typeface="Arial"/>
              </a:rPr>
              <a:t>benefits</a:t>
            </a:r>
            <a:r>
              <a:rPr dirty="0" sz="1400" spc="15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 spc="55">
                <a:solidFill>
                  <a:srgbClr val="463F70"/>
                </a:solidFill>
                <a:latin typeface="Arial"/>
                <a:cs typeface="Arial"/>
              </a:rPr>
              <a:t>and </a:t>
            </a:r>
            <a:r>
              <a:rPr dirty="0" sz="1400">
                <a:solidFill>
                  <a:srgbClr val="463F70"/>
                </a:solidFill>
                <a:latin typeface="Arial"/>
                <a:cs typeface="Arial"/>
              </a:rPr>
              <a:t>ris</a:t>
            </a:r>
            <a:r>
              <a:rPr dirty="0" sz="1400">
                <a:solidFill>
                  <a:srgbClr val="2D245D"/>
                </a:solidFill>
                <a:latin typeface="Arial"/>
                <a:cs typeface="Arial"/>
              </a:rPr>
              <a:t>k</a:t>
            </a:r>
            <a:r>
              <a:rPr dirty="0" sz="1400">
                <a:solidFill>
                  <a:srgbClr val="463F70"/>
                </a:solidFill>
                <a:latin typeface="Arial"/>
                <a:cs typeface="Arial"/>
              </a:rPr>
              <a:t>s</a:t>
            </a:r>
            <a:r>
              <a:rPr dirty="0" sz="1400" spc="85">
                <a:solidFill>
                  <a:srgbClr val="463F70"/>
                </a:solidFill>
                <a:latin typeface="Arial"/>
                <a:cs typeface="Arial"/>
              </a:rPr>
              <a:t>  </a:t>
            </a:r>
            <a:r>
              <a:rPr dirty="0" sz="1400" spc="75">
                <a:solidFill>
                  <a:srgbClr val="463F70"/>
                </a:solidFill>
                <a:latin typeface="Arial"/>
                <a:cs typeface="Arial"/>
              </a:rPr>
              <a:t>related</a:t>
            </a:r>
            <a:r>
              <a:rPr dirty="0" sz="1400" spc="65">
                <a:solidFill>
                  <a:srgbClr val="463F70"/>
                </a:solidFill>
                <a:latin typeface="Arial"/>
                <a:cs typeface="Arial"/>
              </a:rPr>
              <a:t>  </a:t>
            </a:r>
            <a:r>
              <a:rPr dirty="0" sz="1400" spc="70">
                <a:solidFill>
                  <a:srgbClr val="463F70"/>
                </a:solidFill>
                <a:latin typeface="Arial"/>
                <a:cs typeface="Arial"/>
              </a:rPr>
              <a:t>to</a:t>
            </a:r>
            <a:r>
              <a:rPr dirty="0" sz="1400" spc="180">
                <a:solidFill>
                  <a:srgbClr val="463F70"/>
                </a:solidFill>
                <a:latin typeface="Arial"/>
                <a:cs typeface="Arial"/>
              </a:rPr>
              <a:t>  </a:t>
            </a:r>
            <a:r>
              <a:rPr dirty="0" sz="1400">
                <a:solidFill>
                  <a:srgbClr val="463F70"/>
                </a:solidFill>
                <a:latin typeface="Arial"/>
                <a:cs typeface="Arial"/>
              </a:rPr>
              <a:t>angiography</a:t>
            </a:r>
            <a:r>
              <a:rPr dirty="0" sz="1400" spc="160">
                <a:solidFill>
                  <a:srgbClr val="463F70"/>
                </a:solidFill>
                <a:latin typeface="Arial"/>
                <a:cs typeface="Arial"/>
              </a:rPr>
              <a:t>  </a:t>
            </a:r>
            <a:r>
              <a:rPr dirty="0" sz="1400" spc="50">
                <a:solidFill>
                  <a:srgbClr val="463F70"/>
                </a:solidFill>
                <a:latin typeface="Arial"/>
                <a:cs typeface="Arial"/>
              </a:rPr>
              <a:t>via</a:t>
            </a:r>
            <a:r>
              <a:rPr dirty="0" sz="1400" spc="120">
                <a:solidFill>
                  <a:srgbClr val="463F70"/>
                </a:solidFill>
                <a:latin typeface="Arial"/>
                <a:cs typeface="Arial"/>
              </a:rPr>
              <a:t>  </a:t>
            </a:r>
            <a:r>
              <a:rPr dirty="0" sz="1400" spc="55">
                <a:solidFill>
                  <a:srgbClr val="463F70"/>
                </a:solidFill>
                <a:latin typeface="Arial"/>
                <a:cs typeface="Arial"/>
              </a:rPr>
              <a:t>the</a:t>
            </a:r>
            <a:r>
              <a:rPr dirty="0" sz="1400" spc="170">
                <a:solidFill>
                  <a:srgbClr val="463F70"/>
                </a:solidFill>
                <a:latin typeface="Arial"/>
                <a:cs typeface="Arial"/>
              </a:rPr>
              <a:t>  </a:t>
            </a:r>
            <a:r>
              <a:rPr dirty="0" sz="1400">
                <a:solidFill>
                  <a:srgbClr val="463F70"/>
                </a:solidFill>
                <a:latin typeface="Arial"/>
                <a:cs typeface="Arial"/>
              </a:rPr>
              <a:t>use</a:t>
            </a:r>
            <a:r>
              <a:rPr dirty="0" sz="1400" spc="75">
                <a:solidFill>
                  <a:srgbClr val="463F70"/>
                </a:solidFill>
                <a:latin typeface="Arial"/>
                <a:cs typeface="Arial"/>
              </a:rPr>
              <a:t>  </a:t>
            </a:r>
            <a:r>
              <a:rPr dirty="0" sz="1400">
                <a:solidFill>
                  <a:srgbClr val="463F70"/>
                </a:solidFill>
                <a:latin typeface="Arial"/>
                <a:cs typeface="Arial"/>
              </a:rPr>
              <a:t>of</a:t>
            </a:r>
            <a:r>
              <a:rPr dirty="0" sz="1400" spc="210">
                <a:solidFill>
                  <a:srgbClr val="463F70"/>
                </a:solidFill>
                <a:latin typeface="Arial"/>
                <a:cs typeface="Arial"/>
              </a:rPr>
              <a:t>  </a:t>
            </a:r>
            <a:r>
              <a:rPr dirty="0" sz="1400" spc="70">
                <a:solidFill>
                  <a:srgbClr val="463F70"/>
                </a:solidFill>
                <a:latin typeface="Arial"/>
                <a:cs typeface="Arial"/>
              </a:rPr>
              <a:t>multilingual</a:t>
            </a:r>
            <a:r>
              <a:rPr dirty="0" sz="1400" spc="145">
                <a:solidFill>
                  <a:srgbClr val="463F70"/>
                </a:solidFill>
                <a:latin typeface="Arial"/>
                <a:cs typeface="Arial"/>
              </a:rPr>
              <a:t>  </a:t>
            </a:r>
            <a:r>
              <a:rPr dirty="0" sz="1400" spc="-10">
                <a:solidFill>
                  <a:srgbClr val="463F70"/>
                </a:solidFill>
                <a:latin typeface="Arial"/>
                <a:cs typeface="Arial"/>
              </a:rPr>
              <a:t>videos. </a:t>
            </a:r>
            <a:r>
              <a:rPr dirty="0" sz="1400" spc="50">
                <a:solidFill>
                  <a:srgbClr val="463F70"/>
                </a:solidFill>
                <a:latin typeface="Arial"/>
                <a:cs typeface="Arial"/>
              </a:rPr>
              <a:t>Therefore,</a:t>
            </a:r>
            <a:r>
              <a:rPr dirty="0" sz="1400" spc="40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 spc="75">
                <a:solidFill>
                  <a:srgbClr val="463F70"/>
                </a:solidFill>
                <a:latin typeface="Arial"/>
                <a:cs typeface="Arial"/>
              </a:rPr>
              <a:t>we</a:t>
            </a:r>
            <a:r>
              <a:rPr dirty="0" sz="1400" spc="34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 spc="75">
                <a:solidFill>
                  <a:srgbClr val="463F70"/>
                </a:solidFill>
                <a:latin typeface="Arial"/>
                <a:cs typeface="Arial"/>
              </a:rPr>
              <a:t>wou</a:t>
            </a:r>
            <a:r>
              <a:rPr dirty="0" sz="1400" spc="75">
                <a:solidFill>
                  <a:srgbClr val="2D245D"/>
                </a:solidFill>
                <a:latin typeface="Arial"/>
                <a:cs typeface="Arial"/>
              </a:rPr>
              <a:t>l</a:t>
            </a:r>
            <a:r>
              <a:rPr dirty="0" sz="1400" spc="75">
                <a:solidFill>
                  <a:srgbClr val="463F70"/>
                </a:solidFill>
                <a:latin typeface="Arial"/>
                <a:cs typeface="Arial"/>
              </a:rPr>
              <a:t>d</a:t>
            </a:r>
            <a:r>
              <a:rPr dirty="0" sz="1400" spc="37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 spc="55">
                <a:solidFill>
                  <a:srgbClr val="463F70"/>
                </a:solidFill>
                <a:latin typeface="Arial"/>
                <a:cs typeface="Arial"/>
              </a:rPr>
              <a:t>like</a:t>
            </a:r>
            <a:r>
              <a:rPr dirty="0" sz="1400" spc="25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 spc="65">
                <a:solidFill>
                  <a:srgbClr val="463F70"/>
                </a:solidFill>
                <a:latin typeface="Arial"/>
                <a:cs typeface="Arial"/>
              </a:rPr>
              <a:t>to</a:t>
            </a:r>
            <a:r>
              <a:rPr dirty="0" sz="1400" spc="47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564F7C"/>
                </a:solidFill>
                <a:latin typeface="Arial"/>
                <a:cs typeface="Arial"/>
              </a:rPr>
              <a:t>establish</a:t>
            </a:r>
            <a:r>
              <a:rPr dirty="0" sz="1400" spc="295">
                <a:solidFill>
                  <a:srgbClr val="564F7C"/>
                </a:solidFill>
                <a:latin typeface="Arial"/>
                <a:cs typeface="Arial"/>
              </a:rPr>
              <a:t> </a:t>
            </a:r>
            <a:r>
              <a:rPr dirty="0" sz="1400" spc="90">
                <a:solidFill>
                  <a:srgbClr val="463F70"/>
                </a:solidFill>
                <a:latin typeface="Arial"/>
                <a:cs typeface="Arial"/>
              </a:rPr>
              <a:t>whether</a:t>
            </a:r>
            <a:r>
              <a:rPr dirty="0" sz="1400" spc="35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 spc="80">
                <a:solidFill>
                  <a:srgbClr val="463F70"/>
                </a:solidFill>
                <a:latin typeface="Arial"/>
                <a:cs typeface="Arial"/>
              </a:rPr>
              <a:t>the</a:t>
            </a:r>
            <a:r>
              <a:rPr dirty="0" sz="1400" spc="35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 spc="85">
                <a:solidFill>
                  <a:srgbClr val="463F70"/>
                </a:solidFill>
                <a:latin typeface="Arial"/>
                <a:cs typeface="Arial"/>
              </a:rPr>
              <a:t>introduction</a:t>
            </a:r>
            <a:r>
              <a:rPr dirty="0" sz="1400" spc="36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 spc="55">
                <a:solidFill>
                  <a:srgbClr val="463F70"/>
                </a:solidFill>
                <a:latin typeface="Arial"/>
                <a:cs typeface="Arial"/>
              </a:rPr>
              <a:t>of </a:t>
            </a:r>
            <a:r>
              <a:rPr dirty="0" sz="1400" spc="70">
                <a:solidFill>
                  <a:srgbClr val="463F70"/>
                </a:solidFill>
                <a:latin typeface="Arial"/>
                <a:cs typeface="Arial"/>
              </a:rPr>
              <a:t>mu</a:t>
            </a:r>
            <a:r>
              <a:rPr dirty="0" sz="1400" spc="70">
                <a:solidFill>
                  <a:srgbClr val="2D245D"/>
                </a:solidFill>
                <a:latin typeface="Arial"/>
                <a:cs typeface="Arial"/>
              </a:rPr>
              <a:t>l</a:t>
            </a:r>
            <a:r>
              <a:rPr dirty="0" sz="1400" spc="70">
                <a:solidFill>
                  <a:srgbClr val="463F70"/>
                </a:solidFill>
                <a:latin typeface="Arial"/>
                <a:cs typeface="Arial"/>
              </a:rPr>
              <a:t>ti</a:t>
            </a:r>
            <a:r>
              <a:rPr dirty="0" sz="1400" spc="70">
                <a:solidFill>
                  <a:srgbClr val="2D245D"/>
                </a:solidFill>
                <a:latin typeface="Arial"/>
                <a:cs typeface="Arial"/>
              </a:rPr>
              <a:t>l</a:t>
            </a:r>
            <a:r>
              <a:rPr dirty="0" sz="1400" spc="70">
                <a:solidFill>
                  <a:srgbClr val="463F70"/>
                </a:solidFill>
                <a:latin typeface="Arial"/>
                <a:cs typeface="Arial"/>
              </a:rPr>
              <a:t>ingual</a:t>
            </a:r>
            <a:r>
              <a:rPr dirty="0" sz="1400" spc="27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 spc="75">
                <a:solidFill>
                  <a:srgbClr val="463F70"/>
                </a:solidFill>
                <a:latin typeface="Arial"/>
                <a:cs typeface="Arial"/>
              </a:rPr>
              <a:t>animation</a:t>
            </a:r>
            <a:r>
              <a:rPr dirty="0" sz="1400" spc="28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 spc="50">
                <a:solidFill>
                  <a:srgbClr val="463F70"/>
                </a:solidFill>
                <a:latin typeface="Arial"/>
                <a:cs typeface="Arial"/>
              </a:rPr>
              <a:t>videos</a:t>
            </a:r>
            <a:r>
              <a:rPr dirty="0" sz="1400" spc="254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463F70"/>
                </a:solidFill>
                <a:latin typeface="Arial"/>
                <a:cs typeface="Arial"/>
              </a:rPr>
              <a:t>at</a:t>
            </a:r>
            <a:r>
              <a:rPr dirty="0" sz="1400" spc="39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 spc="55">
                <a:solidFill>
                  <a:srgbClr val="463F70"/>
                </a:solidFill>
                <a:latin typeface="Arial"/>
                <a:cs typeface="Arial"/>
              </a:rPr>
              <a:t>Barts</a:t>
            </a:r>
            <a:r>
              <a:rPr dirty="0" sz="1400" spc="18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 spc="75">
                <a:solidFill>
                  <a:srgbClr val="463F70"/>
                </a:solidFill>
                <a:latin typeface="Arial"/>
                <a:cs typeface="Arial"/>
              </a:rPr>
              <a:t>Health</a:t>
            </a:r>
            <a:r>
              <a:rPr dirty="0" sz="1400" spc="28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 spc="70">
                <a:solidFill>
                  <a:srgbClr val="463F70"/>
                </a:solidFill>
                <a:latin typeface="Arial"/>
                <a:cs typeface="Arial"/>
              </a:rPr>
              <a:t>during</a:t>
            </a:r>
            <a:r>
              <a:rPr dirty="0" sz="1400" spc="254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 spc="50">
                <a:solidFill>
                  <a:srgbClr val="463F70"/>
                </a:solidFill>
                <a:latin typeface="Arial"/>
                <a:cs typeface="Arial"/>
              </a:rPr>
              <a:t>pre-</a:t>
            </a:r>
            <a:r>
              <a:rPr dirty="0" sz="1400" spc="40">
                <a:solidFill>
                  <a:srgbClr val="463F70"/>
                </a:solidFill>
                <a:latin typeface="Arial"/>
                <a:cs typeface="Arial"/>
              </a:rPr>
              <a:t>operative </a:t>
            </a:r>
            <a:r>
              <a:rPr dirty="0" sz="1400">
                <a:solidFill>
                  <a:srgbClr val="463F70"/>
                </a:solidFill>
                <a:latin typeface="Arial"/>
                <a:cs typeface="Arial"/>
              </a:rPr>
              <a:t>assessment</a:t>
            </a:r>
            <a:r>
              <a:rPr dirty="0" sz="1400" spc="39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463F70"/>
                </a:solidFill>
                <a:latin typeface="Arial"/>
                <a:cs typeface="Arial"/>
              </a:rPr>
              <a:t>clinics</a:t>
            </a:r>
            <a:r>
              <a:rPr dirty="0" sz="1400" spc="254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 spc="70">
                <a:solidFill>
                  <a:srgbClr val="463F70"/>
                </a:solidFill>
                <a:latin typeface="Arial"/>
                <a:cs typeface="Arial"/>
              </a:rPr>
              <a:t>may</a:t>
            </a:r>
            <a:r>
              <a:rPr dirty="0" sz="1400" spc="27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 spc="55">
                <a:solidFill>
                  <a:srgbClr val="463F70"/>
                </a:solidFill>
                <a:latin typeface="Arial"/>
                <a:cs typeface="Arial"/>
              </a:rPr>
              <a:t>be</a:t>
            </a:r>
            <a:r>
              <a:rPr dirty="0" sz="1400" spc="38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 spc="65">
                <a:solidFill>
                  <a:srgbClr val="463F70"/>
                </a:solidFill>
                <a:latin typeface="Arial"/>
                <a:cs typeface="Arial"/>
              </a:rPr>
              <a:t>first</a:t>
            </a:r>
            <a:r>
              <a:rPr dirty="0" sz="1400" spc="28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 spc="55">
                <a:solidFill>
                  <a:srgbClr val="463F70"/>
                </a:solidFill>
                <a:latin typeface="Arial"/>
                <a:cs typeface="Arial"/>
              </a:rPr>
              <a:t>used</a:t>
            </a:r>
            <a:r>
              <a:rPr dirty="0" sz="1400" spc="25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463F70"/>
                </a:solidFill>
                <a:latin typeface="Arial"/>
                <a:cs typeface="Arial"/>
              </a:rPr>
              <a:t>to</a:t>
            </a:r>
            <a:r>
              <a:rPr dirty="0" sz="1400" spc="55">
                <a:solidFill>
                  <a:srgbClr val="463F70"/>
                </a:solidFill>
                <a:latin typeface="Arial"/>
                <a:cs typeface="Arial"/>
              </a:rPr>
              <a:t>  </a:t>
            </a:r>
            <a:r>
              <a:rPr dirty="0" sz="1400" spc="95">
                <a:solidFill>
                  <a:srgbClr val="463F70"/>
                </a:solidFill>
                <a:latin typeface="Arial"/>
                <a:cs typeface="Arial"/>
              </a:rPr>
              <a:t>promote</a:t>
            </a:r>
            <a:r>
              <a:rPr dirty="0" sz="1400" spc="24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 spc="80">
                <a:solidFill>
                  <a:srgbClr val="463F70"/>
                </a:solidFill>
                <a:latin typeface="Arial"/>
                <a:cs typeface="Arial"/>
              </a:rPr>
              <a:t>improved</a:t>
            </a:r>
            <a:r>
              <a:rPr dirty="0" sz="1400" spc="31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 spc="75">
                <a:solidFill>
                  <a:srgbClr val="463F70"/>
                </a:solidFill>
                <a:latin typeface="Arial"/>
                <a:cs typeface="Arial"/>
              </a:rPr>
              <a:t>patient</a:t>
            </a:r>
            <a:endParaRPr sz="1400">
              <a:latin typeface="Arial"/>
              <a:cs typeface="Arial"/>
            </a:endParaRPr>
          </a:p>
        </p:txBody>
      </p:sp>
      <p:sp>
        <p:nvSpPr>
          <p:cNvPr id="39" name="object 39" descr=""/>
          <p:cNvSpPr txBox="1"/>
          <p:nvPr/>
        </p:nvSpPr>
        <p:spPr>
          <a:xfrm>
            <a:off x="13924959" y="9996861"/>
            <a:ext cx="5930900" cy="5302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3335" marR="5080" indent="-1270">
              <a:lnSpc>
                <a:spcPct val="118200"/>
              </a:lnSpc>
              <a:spcBef>
                <a:spcPts val="95"/>
              </a:spcBef>
              <a:tabLst>
                <a:tab pos="1471930" algn="l"/>
                <a:tab pos="1769110" algn="l"/>
                <a:tab pos="2190115" algn="l"/>
                <a:tab pos="3648710" algn="l"/>
                <a:tab pos="5281295" algn="l"/>
              </a:tabLst>
            </a:pPr>
            <a:r>
              <a:rPr dirty="0" sz="1400" spc="40">
                <a:solidFill>
                  <a:srgbClr val="463F70"/>
                </a:solidFill>
                <a:latin typeface="Arial"/>
                <a:cs typeface="Arial"/>
              </a:rPr>
              <a:t>comprehension</a:t>
            </a:r>
            <a:r>
              <a:rPr dirty="0" sz="1400">
                <a:solidFill>
                  <a:srgbClr val="463F70"/>
                </a:solidFill>
                <a:latin typeface="Arial"/>
                <a:cs typeface="Arial"/>
              </a:rPr>
              <a:t>	</a:t>
            </a:r>
            <a:r>
              <a:rPr dirty="0" sz="1400" spc="-25">
                <a:solidFill>
                  <a:srgbClr val="463F70"/>
                </a:solidFill>
                <a:latin typeface="Arial"/>
                <a:cs typeface="Arial"/>
              </a:rPr>
              <a:t>of</a:t>
            </a:r>
            <a:r>
              <a:rPr dirty="0" sz="1400">
                <a:solidFill>
                  <a:srgbClr val="463F70"/>
                </a:solidFill>
                <a:latin typeface="Arial"/>
                <a:cs typeface="Arial"/>
              </a:rPr>
              <a:t>	</a:t>
            </a:r>
            <a:r>
              <a:rPr dirty="0" sz="1400" spc="-25">
                <a:solidFill>
                  <a:srgbClr val="463F70"/>
                </a:solidFill>
                <a:latin typeface="Arial"/>
                <a:cs typeface="Arial"/>
              </a:rPr>
              <a:t>the</a:t>
            </a:r>
            <a:r>
              <a:rPr dirty="0" sz="1400">
                <a:solidFill>
                  <a:srgbClr val="463F70"/>
                </a:solidFill>
                <a:latin typeface="Arial"/>
                <a:cs typeface="Arial"/>
              </a:rPr>
              <a:t>	</a:t>
            </a:r>
            <a:r>
              <a:rPr dirty="0" sz="1400" spc="55">
                <a:solidFill>
                  <a:srgbClr val="463F70"/>
                </a:solidFill>
                <a:latin typeface="Arial"/>
                <a:cs typeface="Arial"/>
              </a:rPr>
              <a:t>procedure</a:t>
            </a:r>
            <a:r>
              <a:rPr dirty="0" sz="1400" spc="120">
                <a:solidFill>
                  <a:srgbClr val="463F70"/>
                </a:solidFill>
                <a:latin typeface="Arial"/>
                <a:cs typeface="Arial"/>
              </a:rPr>
              <a:t>  </a:t>
            </a:r>
            <a:r>
              <a:rPr dirty="0" sz="1400" spc="40">
                <a:solidFill>
                  <a:srgbClr val="463F70"/>
                </a:solidFill>
                <a:latin typeface="Arial"/>
                <a:cs typeface="Arial"/>
              </a:rPr>
              <a:t>and</a:t>
            </a:r>
            <a:r>
              <a:rPr dirty="0" sz="1400">
                <a:solidFill>
                  <a:srgbClr val="463F70"/>
                </a:solidFill>
                <a:latin typeface="Arial"/>
                <a:cs typeface="Arial"/>
              </a:rPr>
              <a:t>	ris</a:t>
            </a:r>
            <a:r>
              <a:rPr dirty="0" sz="1400">
                <a:solidFill>
                  <a:srgbClr val="2D245D"/>
                </a:solidFill>
                <a:latin typeface="Arial"/>
                <a:cs typeface="Arial"/>
              </a:rPr>
              <a:t>k</a:t>
            </a:r>
            <a:r>
              <a:rPr dirty="0" sz="1400">
                <a:solidFill>
                  <a:srgbClr val="463F70"/>
                </a:solidFill>
                <a:latin typeface="Arial"/>
                <a:cs typeface="Arial"/>
              </a:rPr>
              <a:t>s</a:t>
            </a:r>
            <a:r>
              <a:rPr dirty="0" sz="1400" spc="120">
                <a:solidFill>
                  <a:srgbClr val="463F70"/>
                </a:solidFill>
                <a:latin typeface="Arial"/>
                <a:cs typeface="Arial"/>
              </a:rPr>
              <a:t>  </a:t>
            </a:r>
            <a:r>
              <a:rPr dirty="0" sz="1400" spc="55">
                <a:solidFill>
                  <a:srgbClr val="463F70"/>
                </a:solidFill>
                <a:latin typeface="Arial"/>
                <a:cs typeface="Arial"/>
              </a:rPr>
              <a:t>involved</a:t>
            </a:r>
            <a:r>
              <a:rPr dirty="0" sz="1400" spc="120">
                <a:solidFill>
                  <a:srgbClr val="463F70"/>
                </a:solidFill>
                <a:latin typeface="Arial"/>
                <a:cs typeface="Arial"/>
              </a:rPr>
              <a:t>  </a:t>
            </a:r>
            <a:r>
              <a:rPr dirty="0" sz="1400" spc="25">
                <a:solidFill>
                  <a:srgbClr val="463F70"/>
                </a:solidFill>
                <a:latin typeface="Arial"/>
                <a:cs typeface="Arial"/>
              </a:rPr>
              <a:t>in</a:t>
            </a:r>
            <a:r>
              <a:rPr dirty="0" sz="1400">
                <a:solidFill>
                  <a:srgbClr val="463F70"/>
                </a:solidFill>
                <a:latin typeface="Arial"/>
                <a:cs typeface="Arial"/>
              </a:rPr>
              <a:t>	</a:t>
            </a:r>
            <a:r>
              <a:rPr dirty="0" sz="1400" spc="-10">
                <a:solidFill>
                  <a:srgbClr val="463F70"/>
                </a:solidFill>
                <a:latin typeface="Arial"/>
                <a:cs typeface="Arial"/>
              </a:rPr>
              <a:t>general </a:t>
            </a:r>
            <a:r>
              <a:rPr dirty="0" sz="1400">
                <a:solidFill>
                  <a:srgbClr val="463F70"/>
                </a:solidFill>
                <a:latin typeface="Arial"/>
                <a:cs typeface="Arial"/>
              </a:rPr>
              <a:t>anaesthesia</a:t>
            </a:r>
            <a:r>
              <a:rPr dirty="0" sz="1400" spc="18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463F70"/>
                </a:solidFill>
                <a:latin typeface="Arial"/>
                <a:cs typeface="Arial"/>
              </a:rPr>
              <a:t>and</a:t>
            </a:r>
            <a:r>
              <a:rPr dirty="0" sz="1400" spc="17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463F70"/>
                </a:solidFill>
                <a:latin typeface="Arial"/>
                <a:cs typeface="Arial"/>
              </a:rPr>
              <a:t>secondly</a:t>
            </a:r>
            <a:r>
              <a:rPr dirty="0" sz="1400" spc="2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463F70"/>
                </a:solidFill>
                <a:latin typeface="Arial"/>
                <a:cs typeface="Arial"/>
              </a:rPr>
              <a:t>to</a:t>
            </a:r>
            <a:r>
              <a:rPr dirty="0" sz="1400" spc="32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 spc="50">
                <a:solidFill>
                  <a:srgbClr val="463F70"/>
                </a:solidFill>
                <a:latin typeface="Arial"/>
                <a:cs typeface="Arial"/>
              </a:rPr>
              <a:t>reduce</a:t>
            </a:r>
            <a:r>
              <a:rPr dirty="0" sz="1400" spc="100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 spc="50">
                <a:solidFill>
                  <a:srgbClr val="463F70"/>
                </a:solidFill>
                <a:latin typeface="Arial"/>
                <a:cs typeface="Arial"/>
              </a:rPr>
              <a:t>barriers</a:t>
            </a:r>
            <a:r>
              <a:rPr dirty="0" sz="1400" spc="1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 spc="50">
                <a:solidFill>
                  <a:srgbClr val="463F70"/>
                </a:solidFill>
                <a:latin typeface="Arial"/>
                <a:cs typeface="Arial"/>
              </a:rPr>
              <a:t>to</a:t>
            </a:r>
            <a:r>
              <a:rPr dirty="0" sz="1400" spc="28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 spc="75">
                <a:solidFill>
                  <a:srgbClr val="463F70"/>
                </a:solidFill>
                <a:latin typeface="Arial"/>
                <a:cs typeface="Arial"/>
              </a:rPr>
              <a:t>information</a:t>
            </a:r>
            <a:r>
              <a:rPr dirty="0" sz="1400" spc="165">
                <a:solidFill>
                  <a:srgbClr val="463F70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564F7C"/>
                </a:solidFill>
                <a:latin typeface="Arial"/>
                <a:cs typeface="Arial"/>
              </a:rPr>
              <a:t>access.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2023-07-07T15:04:08Z</dcterms:created>
  <dcterms:modified xsi:type="dcterms:W3CDTF">2023-07-07T15:04:08Z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2023-07-07T00:00:00Z</vt:filetime>
  </property>
  <property fmtid="{D5CDD505-2E9C-101B-9397-08002B2CF9AE}" pid="3" name="Creator">
    <vt:lpwstr>Adobe Acrobat 23.3</vt:lpwstr>
  </property>
  <property fmtid="{D5CDD505-2E9C-101B-9397-08002B2CF9AE}" pid="4" name="LastSaved">
    <vt:filetime>2023-07-07T00:00:00Z</vt:filetime>
  </property>
  <property fmtid="{D5CDD505-2E9C-101B-9397-08002B2CF9AE}" pid="5" name="Producer">
    <vt:lpwstr>Adobe Acrobat 23.3 Image Conversion Plug-in</vt:lpwstr>
  </property>
</Properties>
</file>